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6" r:id="rId6"/>
    <p:sldId id="267" r:id="rId7"/>
    <p:sldId id="261" r:id="rId8"/>
    <p:sldId id="283" r:id="rId9"/>
    <p:sldId id="289" r:id="rId10"/>
    <p:sldId id="281" r:id="rId11"/>
    <p:sldId id="286" r:id="rId12"/>
    <p:sldId id="257" r:id="rId13"/>
    <p:sldId id="282" r:id="rId14"/>
    <p:sldId id="265" r:id="rId15"/>
    <p:sldId id="259" r:id="rId16"/>
    <p:sldId id="284" r:id="rId17"/>
    <p:sldId id="260" r:id="rId18"/>
    <p:sldId id="285" r:id="rId19"/>
    <p:sldId id="264" r:id="rId20"/>
    <p:sldId id="276" r:id="rId21"/>
    <p:sldId id="278" r:id="rId22"/>
    <p:sldId id="277" r:id="rId23"/>
    <p:sldId id="279" r:id="rId24"/>
    <p:sldId id="291" r:id="rId25"/>
    <p:sldId id="280" r:id="rId26"/>
    <p:sldId id="270" r:id="rId27"/>
    <p:sldId id="271" r:id="rId28"/>
    <p:sldId id="274" r:id="rId29"/>
    <p:sldId id="272" r:id="rId30"/>
    <p:sldId id="273" r:id="rId31"/>
    <p:sldId id="290" r:id="rId32"/>
    <p:sldId id="275" r:id="rId33"/>
    <p:sldId id="287" r:id="rId34"/>
    <p:sldId id="288" r:id="rId3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5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64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85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13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5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22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01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3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88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B36C-E1E2-4DB8-9BEA-E8CCF1E9A7D5}" type="datetimeFigureOut">
              <a:rPr lang="nb-NO" smtClean="0"/>
              <a:t>05.01.2018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A849-E241-42C6-8DC8-013A79B219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2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6000" i="1" dirty="0" smtClean="0">
                <a:solidFill>
                  <a:schemeClr val="tx2"/>
                </a:solidFill>
              </a:rPr>
              <a:t>Landslagssamling</a:t>
            </a:r>
            <a:br>
              <a:rPr lang="nb-NO" sz="6000" i="1" dirty="0" smtClean="0">
                <a:solidFill>
                  <a:schemeClr val="tx2"/>
                </a:solidFill>
              </a:rPr>
            </a:br>
            <a:r>
              <a:rPr lang="nb-NO" sz="6000" i="1" dirty="0" err="1" smtClean="0">
                <a:solidFill>
                  <a:schemeClr val="tx2"/>
                </a:solidFill>
              </a:rPr>
              <a:t>LetoHallen</a:t>
            </a:r>
            <a:endParaRPr lang="nb-NO" sz="6000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5. </a:t>
            </a:r>
            <a:r>
              <a:rPr lang="nb-NO" dirty="0">
                <a:solidFill>
                  <a:schemeClr val="tx2"/>
                </a:solidFill>
              </a:rPr>
              <a:t>j</a:t>
            </a:r>
            <a:r>
              <a:rPr lang="nb-NO" dirty="0" smtClean="0">
                <a:solidFill>
                  <a:schemeClr val="tx2"/>
                </a:solidFill>
              </a:rPr>
              <a:t>anuar 2018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Glenn Grøtheim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8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Systemutvikling – lang reise….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8226"/>
            <a:ext cx="3816424" cy="54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05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>
                <a:solidFill>
                  <a:schemeClr val="tx2"/>
                </a:solidFill>
              </a:rPr>
              <a:t>Begynte å snekre system </a:t>
            </a:r>
            <a:br>
              <a:rPr lang="nb-NO" sz="3200" dirty="0" smtClean="0">
                <a:solidFill>
                  <a:schemeClr val="tx2"/>
                </a:solidFill>
              </a:rPr>
            </a:br>
            <a:r>
              <a:rPr lang="nb-NO" sz="3200" dirty="0" smtClean="0">
                <a:solidFill>
                  <a:schemeClr val="tx2"/>
                </a:solidFill>
              </a:rPr>
              <a:t>før jeg lærte å spille….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7" y="1628800"/>
            <a:ext cx="778266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1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Pilot koffertenes «tidsalder»….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08920"/>
            <a:ext cx="33919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5074"/>
            <a:ext cx="3816424" cy="35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7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Sterk pass med Arild </a:t>
            </a:r>
            <a:r>
              <a:rPr lang="nb-NO" sz="4000" dirty="0" err="1" smtClean="0">
                <a:solidFill>
                  <a:schemeClr val="tx2"/>
                </a:solidFill>
              </a:rPr>
              <a:t>Skulbørstad</a:t>
            </a:r>
            <a:r>
              <a:rPr lang="nb-NO" sz="4000" dirty="0" smtClean="0">
                <a:solidFill>
                  <a:schemeClr val="tx2"/>
                </a:solidFill>
              </a:rPr>
              <a:t>..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Pass = 13+ hp, alle fordelinger</a:t>
            </a:r>
          </a:p>
          <a:p>
            <a:r>
              <a:rPr lang="nb-NO" dirty="0" smtClean="0"/>
              <a:t>1 ru  =  0-7 hp, alle fordelinger</a:t>
            </a:r>
          </a:p>
          <a:p>
            <a:r>
              <a:rPr lang="nb-NO" dirty="0" smtClean="0"/>
              <a:t>1 </a:t>
            </a:r>
            <a:r>
              <a:rPr lang="nb-NO" dirty="0" err="1" smtClean="0"/>
              <a:t>kl</a:t>
            </a:r>
            <a:r>
              <a:rPr lang="nb-NO" dirty="0" smtClean="0"/>
              <a:t>   =  8-12 hp, minst 3-3, maks 5-5 i major</a:t>
            </a:r>
          </a:p>
          <a:p>
            <a:r>
              <a:rPr lang="nb-NO" dirty="0" smtClean="0"/>
              <a:t>1hj/</a:t>
            </a:r>
            <a:r>
              <a:rPr lang="nb-NO" dirty="0" err="1" smtClean="0"/>
              <a:t>sp</a:t>
            </a:r>
            <a:r>
              <a:rPr lang="nb-NO" dirty="0" smtClean="0"/>
              <a:t> = 8-12 hp, 0-2 eller 6 + i majorfargen..</a:t>
            </a:r>
          </a:p>
          <a:p>
            <a:r>
              <a:rPr lang="nb-NO" dirty="0" smtClean="0"/>
              <a:t>1NT  = 8-12 hp, 5-2 eller 2-5 i major uten singel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5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tx2"/>
                </a:solidFill>
              </a:rPr>
              <a:t>Viking Club med Geir </a:t>
            </a:r>
            <a:r>
              <a:rPr lang="nb-NO" sz="3200" dirty="0" err="1" smtClean="0">
                <a:solidFill>
                  <a:schemeClr val="tx2"/>
                </a:solidFill>
              </a:rPr>
              <a:t>Helgemo</a:t>
            </a:r>
            <a:r>
              <a:rPr lang="nb-NO" sz="3200" dirty="0" smtClean="0">
                <a:solidFill>
                  <a:schemeClr val="tx2"/>
                </a:solidFill>
              </a:rPr>
              <a:t> som makker …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8525"/>
            <a:ext cx="5904656" cy="55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4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00" y="1"/>
            <a:ext cx="4435848" cy="68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Flaks undervurdert….fra EM 93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0721"/>
            <a:ext cx="5654695" cy="571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2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4" y="1"/>
            <a:ext cx="491341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4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Fra VM finalen i 2007…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7783" y="1069998"/>
            <a:ext cx="3930419" cy="5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6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Viking Natural 2016 - 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1" y="1412776"/>
            <a:ext cx="874886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Tormod har gitt meg følgende utfordring; 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Fredag 5/1 </a:t>
            </a:r>
            <a:r>
              <a:rPr lang="nb-NO" dirty="0" err="1"/>
              <a:t>kl</a:t>
            </a:r>
            <a:r>
              <a:rPr lang="nb-NO" dirty="0"/>
              <a:t> 1900-2030 vil Glenn Grøtheim gi oss en nyttig innføring i hva som skal til av forberedelser for å være optimalt i stand</a:t>
            </a:r>
          </a:p>
          <a:p>
            <a:r>
              <a:rPr lang="nb-NO" dirty="0"/>
              <a:t>til å prestere i et mesterskap. Emnene vil være: Fysiske og mentale forberedelser både i forkant og tett opp til et mesterskap, system</a:t>
            </a:r>
          </a:p>
          <a:p>
            <a:r>
              <a:rPr lang="nb-NO" dirty="0"/>
              <a:t>oppbygging og dokumentasjon og ikke minst hvordan vedlikeholde et system over tid uten at vi får generasjonsproblemer. 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!!! </a:t>
            </a:r>
            <a:r>
              <a:rPr lang="nb-NO" dirty="0"/>
              <a:t>DETTE ER MEGET VIKTIG OG HELT AVGJØRENDE FOR Å KUNNE TA DET SISTE STEGET HELT OPP I VERDENSTOPPEN !!!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941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9202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03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2" y="188640"/>
            <a:ext cx="790124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4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1" y="332656"/>
            <a:ext cx="8756171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9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Tenk frekvens – jobb med </a:t>
            </a:r>
            <a:r>
              <a:rPr lang="nb-NO" sz="3600" dirty="0" err="1" smtClean="0">
                <a:solidFill>
                  <a:schemeClr val="tx2"/>
                </a:solidFill>
              </a:rPr>
              <a:t>grandsystemet</a:t>
            </a:r>
            <a:r>
              <a:rPr lang="nb-NO" sz="3600" dirty="0" smtClean="0">
                <a:solidFill>
                  <a:schemeClr val="tx2"/>
                </a:solidFill>
              </a:rPr>
              <a:t> !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7"/>
            <a:ext cx="7272808" cy="53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6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Skul kortene….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5262"/>
            <a:ext cx="3168351" cy="364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1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772"/>
            <a:ext cx="7222743" cy="68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91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Mange posisjoner å bli enige om….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Fra siste helg seriemesterskap, i gunstig sone </a:t>
            </a:r>
            <a:r>
              <a:rPr lang="nb-NO" dirty="0"/>
              <a:t>;</a:t>
            </a:r>
            <a:endParaRPr lang="nb-NO" dirty="0" smtClean="0"/>
          </a:p>
          <a:p>
            <a:r>
              <a:rPr lang="nb-NO" dirty="0" smtClean="0"/>
              <a:t>1NT – 3 ru – DBL – 4 ru = invitt til stamp ??</a:t>
            </a:r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53432"/>
            <a:ext cx="3600400" cy="381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9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Sentral del av systemarbeidet….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53" y="1052736"/>
            <a:ext cx="5872435" cy="56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2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99" y="260648"/>
            <a:ext cx="6740769" cy="62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9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276795"/>
            <a:ext cx="7614591" cy="61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5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Hvor stor betydning har det mentale ??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Magnus Carlsen etter 1.dag i lynsjakk VM, til NRK;</a:t>
            </a:r>
          </a:p>
          <a:p>
            <a:r>
              <a:rPr lang="nb-NO" sz="3600" i="1" dirty="0" smtClean="0"/>
              <a:t>«Jeg gikk tom for energi tidlig i dag. Følte meg helt tom både fysisk og psykisk. Jeg må bare prøve å restituere og sove litt. Jeg må prøve å finne energien et sted» 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32198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90" y="254583"/>
            <a:ext cx="6318345" cy="649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8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Viktig å definere noen kriterier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1kl - 1ru (overføring til </a:t>
            </a:r>
            <a:r>
              <a:rPr lang="nb-NO" dirty="0" err="1" smtClean="0"/>
              <a:t>hj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r>
              <a:rPr lang="nb-NO" u="sng" dirty="0" smtClean="0"/>
              <a:t>1sp -2ru  = utgangskrav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Hvilke svar ??</a:t>
            </a:r>
          </a:p>
          <a:p>
            <a:r>
              <a:rPr lang="nb-NO" dirty="0" smtClean="0"/>
              <a:t>Finne hjerterkontrakt på 6-2 tilpass</a:t>
            </a:r>
          </a:p>
          <a:p>
            <a:r>
              <a:rPr lang="nb-NO" dirty="0" smtClean="0"/>
              <a:t>3NT, 4 </a:t>
            </a:r>
            <a:r>
              <a:rPr lang="nb-NO" dirty="0" err="1" smtClean="0"/>
              <a:t>hj</a:t>
            </a:r>
            <a:r>
              <a:rPr lang="nb-NO" dirty="0" smtClean="0"/>
              <a:t>, 4 </a:t>
            </a:r>
            <a:r>
              <a:rPr lang="nb-NO" dirty="0" err="1" smtClean="0"/>
              <a:t>sp</a:t>
            </a:r>
            <a:r>
              <a:rPr lang="nb-NO" dirty="0" smtClean="0"/>
              <a:t> eller kløverkontrakt ?</a:t>
            </a:r>
          </a:p>
          <a:p>
            <a:r>
              <a:rPr lang="nb-NO" dirty="0" smtClean="0"/>
              <a:t>Finn beste slem</a:t>
            </a:r>
          </a:p>
          <a:p>
            <a:r>
              <a:rPr lang="nb-NO" dirty="0" smtClean="0"/>
              <a:t>Få </a:t>
            </a:r>
            <a:r>
              <a:rPr lang="nb-NO" dirty="0" smtClean="0"/>
              <a:t>(hjerter)kontrakten </a:t>
            </a:r>
            <a:r>
              <a:rPr lang="nb-NO" dirty="0" smtClean="0"/>
              <a:t>på riktig hånd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9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Utvikling fremover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Ulik system etter soneforhold</a:t>
            </a:r>
          </a:p>
          <a:p>
            <a:pPr lvl="1"/>
            <a:r>
              <a:rPr lang="nb-NO" dirty="0" smtClean="0"/>
              <a:t>Mer aggressivt i gunstig sone osv</a:t>
            </a:r>
            <a:r>
              <a:rPr lang="nb-NO" dirty="0" smtClean="0"/>
              <a:t>..</a:t>
            </a:r>
          </a:p>
          <a:p>
            <a:r>
              <a:rPr lang="nb-NO" dirty="0" smtClean="0"/>
              <a:t>Skjul kortene i meldingsforløpet</a:t>
            </a:r>
          </a:p>
          <a:p>
            <a:r>
              <a:rPr lang="nb-NO" dirty="0" smtClean="0"/>
              <a:t>Få kontrakten på riktig hånd</a:t>
            </a:r>
          </a:p>
          <a:p>
            <a:r>
              <a:rPr lang="nb-NO" dirty="0" smtClean="0"/>
              <a:t>Mer </a:t>
            </a:r>
            <a:r>
              <a:rPr lang="nb-NO" dirty="0" smtClean="0"/>
              <a:t>bruk av simuleringsverktøy for å finne hvilke meldinger som gir beste sjanse</a:t>
            </a:r>
          </a:p>
          <a:p>
            <a:pPr lvl="1"/>
            <a:r>
              <a:rPr lang="nb-NO" dirty="0" smtClean="0"/>
              <a:t>Hva er beste melding over tid med denne hånden etter at motparten har å åpnet med 2 </a:t>
            </a:r>
            <a:r>
              <a:rPr lang="nb-NO" dirty="0" err="1" smtClean="0"/>
              <a:t>hj</a:t>
            </a:r>
            <a:r>
              <a:rPr lang="nb-NO" dirty="0" smtClean="0"/>
              <a:t> (svake), begge i sonen ??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		</a:t>
            </a:r>
            <a:r>
              <a:rPr lang="nb-NO" sz="4000" dirty="0" smtClean="0"/>
              <a:t>E1075, 6 , D7, E108542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2483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Oppsummert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Unngå meldemisforståelser – ha heller for lite enn for mye system !</a:t>
            </a:r>
          </a:p>
          <a:p>
            <a:r>
              <a:rPr lang="nb-NO" dirty="0" smtClean="0"/>
              <a:t>Fokus på et område av gangen</a:t>
            </a:r>
          </a:p>
          <a:p>
            <a:r>
              <a:rPr lang="nb-NO" dirty="0" smtClean="0"/>
              <a:t>Bruk gjerne BBO for å «drille» inn system </a:t>
            </a:r>
          </a:p>
          <a:p>
            <a:r>
              <a:rPr lang="nb-NO" dirty="0" smtClean="0"/>
              <a:t>Fokus på kompetitive situasjoner</a:t>
            </a:r>
          </a:p>
          <a:p>
            <a:r>
              <a:rPr lang="nb-NO" dirty="0" smtClean="0"/>
              <a:t>Tenk frekvens når system </a:t>
            </a:r>
            <a:r>
              <a:rPr lang="nb-NO" smtClean="0"/>
              <a:t>avtales </a:t>
            </a:r>
            <a:endParaRPr lang="nb-NO" dirty="0" smtClean="0"/>
          </a:p>
          <a:p>
            <a:r>
              <a:rPr lang="nb-NO" dirty="0" smtClean="0"/>
              <a:t>Spill mest mulig mot god motstand</a:t>
            </a:r>
          </a:p>
          <a:p>
            <a:r>
              <a:rPr lang="nb-NO" dirty="0" smtClean="0"/>
              <a:t>Lange turneringer er den beste trening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05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>
                <a:solidFill>
                  <a:schemeClr val="tx2"/>
                </a:solidFill>
              </a:rPr>
              <a:t>Lykke til !!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206115" cy="43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tx2"/>
                </a:solidFill>
              </a:rPr>
              <a:t>F</a:t>
            </a:r>
            <a:r>
              <a:rPr lang="nb-NO" sz="3600" dirty="0" smtClean="0">
                <a:solidFill>
                  <a:schemeClr val="tx2"/>
                </a:solidFill>
              </a:rPr>
              <a:t>ra </a:t>
            </a:r>
            <a:r>
              <a:rPr lang="nb-NO" sz="3600" dirty="0" err="1" smtClean="0">
                <a:solidFill>
                  <a:schemeClr val="tx2"/>
                </a:solidFill>
              </a:rPr>
              <a:t>GeOs</a:t>
            </a:r>
            <a:r>
              <a:rPr lang="nb-NO" sz="3600" dirty="0" smtClean="0">
                <a:solidFill>
                  <a:schemeClr val="tx2"/>
                </a:solidFill>
              </a:rPr>
              <a:t> glimrende blogg fra siste VM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7" y="1600200"/>
            <a:ext cx="8524810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27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9" y="1667230"/>
            <a:ext cx="8698409" cy="46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17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0" y="764704"/>
            <a:ext cx="8845703" cy="23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0" y="3645024"/>
            <a:ext cx="9036496" cy="264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9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Inspirasjonskilde…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00" y="1988840"/>
            <a:ext cx="6755508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0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Oppsummert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 smtClean="0"/>
              <a:t>Sørg for god balanse mellom</a:t>
            </a:r>
          </a:p>
          <a:p>
            <a:pPr lvl="1"/>
            <a:r>
              <a:rPr lang="nb-NO" sz="2400" dirty="0" smtClean="0"/>
              <a:t>hvile (ikke bruk pausene til på se på BBO !!!)</a:t>
            </a:r>
          </a:p>
          <a:p>
            <a:pPr lvl="1"/>
            <a:r>
              <a:rPr lang="nb-NO" sz="2400" dirty="0" smtClean="0"/>
              <a:t>drikke (ikke for mye kaffe..)</a:t>
            </a:r>
          </a:p>
          <a:p>
            <a:pPr lvl="1"/>
            <a:r>
              <a:rPr lang="nb-NO" sz="2400" dirty="0" smtClean="0"/>
              <a:t>mat (unngå tung mat)</a:t>
            </a:r>
          </a:p>
          <a:p>
            <a:pPr lvl="1"/>
            <a:r>
              <a:rPr lang="nb-NO" sz="2400" dirty="0" smtClean="0"/>
              <a:t>Fysisk aktivitet (skritt teller enkel hjelpemiddel )</a:t>
            </a:r>
          </a:p>
          <a:p>
            <a:r>
              <a:rPr lang="nb-NO" sz="2800" dirty="0" smtClean="0"/>
              <a:t>Sløs ikke med energien  </a:t>
            </a:r>
          </a:p>
          <a:p>
            <a:r>
              <a:rPr lang="nb-NO" sz="2800" dirty="0" smtClean="0"/>
              <a:t>Fokus på ett spill av gangen, ikke la tidligere spill ødelegge </a:t>
            </a:r>
          </a:p>
          <a:p>
            <a:r>
              <a:rPr lang="nb-NO" sz="2800" dirty="0" smtClean="0"/>
              <a:t>Prøv alltid …. ikke enkelt …. vær en positiv makker og lagkamerat. Vær en «</a:t>
            </a:r>
            <a:r>
              <a:rPr lang="nb-NO" sz="2800" dirty="0" err="1" smtClean="0"/>
              <a:t>energitilfører</a:t>
            </a:r>
            <a:r>
              <a:rPr lang="nb-NO" sz="2800" dirty="0" smtClean="0"/>
              <a:t>» og ikke en «</a:t>
            </a:r>
            <a:r>
              <a:rPr lang="nb-NO" sz="2800" dirty="0" err="1" smtClean="0"/>
              <a:t>energitapper</a:t>
            </a:r>
            <a:r>
              <a:rPr lang="nb-NO" sz="2800" dirty="0" smtClean="0"/>
              <a:t>»</a:t>
            </a:r>
          </a:p>
          <a:p>
            <a:r>
              <a:rPr lang="nb-NO" sz="2800" dirty="0" smtClean="0"/>
              <a:t>Fokus på egne prestasjoner – vær selvkritisk !</a:t>
            </a:r>
          </a:p>
        </p:txBody>
      </p:sp>
    </p:spTree>
    <p:extLst>
      <p:ext uri="{BB962C8B-B14F-4D97-AF65-F5344CB8AC3E}">
        <p14:creationId xmlns:p14="http://schemas.microsoft.com/office/powerpoint/2010/main" val="379283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Godt humør hjelper !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32" y="3933056"/>
            <a:ext cx="370320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6" y="1412776"/>
            <a:ext cx="3311347" cy="22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2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Landslagssamling LetoHallen</vt:lpstr>
      <vt:lpstr>Tormod har gitt meg følgende utfordring; </vt:lpstr>
      <vt:lpstr>Hvor stor betydning har det mentale ??</vt:lpstr>
      <vt:lpstr>Fra GeOs glimrende blogg fra siste VM</vt:lpstr>
      <vt:lpstr>PowerPoint Presentation</vt:lpstr>
      <vt:lpstr>PowerPoint Presentation</vt:lpstr>
      <vt:lpstr>Inspirasjonskilde…</vt:lpstr>
      <vt:lpstr>Oppsummert</vt:lpstr>
      <vt:lpstr>Godt humør hjelper !</vt:lpstr>
      <vt:lpstr>Systemutvikling – lang reise….</vt:lpstr>
      <vt:lpstr>Begynte å snekre system  før jeg lærte å spille….</vt:lpstr>
      <vt:lpstr>Pilot koffertenes «tidsalder»….</vt:lpstr>
      <vt:lpstr>Sterk pass med Arild Skulbørstad..</vt:lpstr>
      <vt:lpstr>Viking Club med Geir Helgemo som makker …</vt:lpstr>
      <vt:lpstr>PowerPoint Presentation</vt:lpstr>
      <vt:lpstr>Flaks undervurdert….fra EM 93</vt:lpstr>
      <vt:lpstr>PowerPoint Presentation</vt:lpstr>
      <vt:lpstr>Fra VM finalen i 2007…</vt:lpstr>
      <vt:lpstr>Viking Natural 2016 -  </vt:lpstr>
      <vt:lpstr>PowerPoint Presentation</vt:lpstr>
      <vt:lpstr>PowerPoint Presentation</vt:lpstr>
      <vt:lpstr>PowerPoint Presentation</vt:lpstr>
      <vt:lpstr>Tenk frekvens – jobb med grandsystemet !</vt:lpstr>
      <vt:lpstr>Skul kortene…. </vt:lpstr>
      <vt:lpstr>PowerPoint Presentation</vt:lpstr>
      <vt:lpstr>Mange posisjoner å bli enige om….</vt:lpstr>
      <vt:lpstr>Sentral del av systemarbeidet….</vt:lpstr>
      <vt:lpstr>PowerPoint Presentation</vt:lpstr>
      <vt:lpstr>PowerPoint Presentation</vt:lpstr>
      <vt:lpstr>PowerPoint Presentation</vt:lpstr>
      <vt:lpstr>Viktig å definere noen kriterier </vt:lpstr>
      <vt:lpstr>Utvikling fremover</vt:lpstr>
      <vt:lpstr>Oppsummert</vt:lpstr>
      <vt:lpstr>Lykke til !!</vt:lpstr>
    </vt:vector>
  </TitlesOfParts>
  <Company>Statkraft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Grøtheim Glenn Frode</dc:creator>
  <cp:lastModifiedBy>Glenn Frode Grøtheim</cp:lastModifiedBy>
  <cp:revision>32</cp:revision>
  <cp:lastPrinted>2018-01-04T20:20:16Z</cp:lastPrinted>
  <dcterms:created xsi:type="dcterms:W3CDTF">2017-12-29T10:32:43Z</dcterms:created>
  <dcterms:modified xsi:type="dcterms:W3CDTF">2018-01-05T06:25:04Z</dcterms:modified>
</cp:coreProperties>
</file>