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wmf" ContentType="image/x-wmf"/>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Default Extension="png" ContentType="image/png"/>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68" r:id="rId2"/>
    <p:sldId id="269" r:id="rId3"/>
    <p:sldId id="270" r:id="rId4"/>
    <p:sldId id="271" r:id="rId5"/>
    <p:sldId id="272" r:id="rId6"/>
    <p:sldId id="273" r:id="rId7"/>
    <p:sldId id="274" r:id="rId8"/>
    <p:sldId id="275" r:id="rId9"/>
    <p:sldId id="276" r:id="rId10"/>
    <p:sldId id="277" r:id="rId11"/>
    <p:sldId id="278" r:id="rId12"/>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00"/>
    <a:srgbClr val="003300"/>
  </p:clrMru>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ddels stil 2 - aks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ddels stil 2 - aks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iddels stil 2 - aks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iddels stil 2 - aks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2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1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1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398CAE-C0D2-46A6-B63A-6DCA2CCACA5F}" type="doc">
      <dgm:prSet loTypeId="urn:microsoft.com/office/officeart/2005/8/layout/chevron2" loCatId="process" qsTypeId="urn:microsoft.com/office/officeart/2005/8/quickstyle/simple1#11" qsCatId="simple" csTypeId="urn:microsoft.com/office/officeart/2005/8/colors/accent1_2#11" csCatId="accent1"/>
      <dgm:spPr/>
      <dgm:t>
        <a:bodyPr/>
        <a:lstStyle/>
        <a:p>
          <a:endParaRPr lang="nb-NO"/>
        </a:p>
      </dgm:t>
    </dgm:pt>
    <dgm:pt modelId="{68F8DD4F-409C-492C-BF81-96EF007BC52E}">
      <dgm:prSet/>
      <dgm:spPr/>
      <dgm:t>
        <a:bodyPr/>
        <a:lstStyle/>
        <a:p>
          <a:pPr rtl="0"/>
          <a:r>
            <a:rPr lang="nb-NO" b="1" dirty="0" smtClean="0"/>
            <a:t>Spill bridge 2</a:t>
          </a:r>
          <a:endParaRPr lang="nb-NO" b="1" dirty="0"/>
        </a:p>
      </dgm:t>
    </dgm:pt>
    <dgm:pt modelId="{EFF0D8B6-BE48-4598-8F3F-8CCC8245EF44}" type="parTrans" cxnId="{B70EA3AD-EF8F-42D6-B2AB-06C2B10707B3}">
      <dgm:prSet/>
      <dgm:spPr/>
      <dgm:t>
        <a:bodyPr/>
        <a:lstStyle/>
        <a:p>
          <a:endParaRPr lang="nb-NO"/>
        </a:p>
      </dgm:t>
    </dgm:pt>
    <dgm:pt modelId="{95154906-B2CD-4C0B-90A6-081368E1E48E}" type="sibTrans" cxnId="{B70EA3AD-EF8F-42D6-B2AB-06C2B10707B3}">
      <dgm:prSet/>
      <dgm:spPr/>
      <dgm:t>
        <a:bodyPr/>
        <a:lstStyle/>
        <a:p>
          <a:endParaRPr lang="nb-NO"/>
        </a:p>
      </dgm:t>
    </dgm:pt>
    <dgm:pt modelId="{F3F62B1A-2457-4412-8CFA-E780A6A98E12}" type="pres">
      <dgm:prSet presAssocID="{30398CAE-C0D2-46A6-B63A-6DCA2CCACA5F}" presName="linearFlow" presStyleCnt="0">
        <dgm:presLayoutVars>
          <dgm:dir/>
          <dgm:animLvl val="lvl"/>
          <dgm:resizeHandles val="exact"/>
        </dgm:presLayoutVars>
      </dgm:prSet>
      <dgm:spPr/>
      <dgm:t>
        <a:bodyPr/>
        <a:lstStyle/>
        <a:p>
          <a:endParaRPr lang="nb-NO"/>
        </a:p>
      </dgm:t>
    </dgm:pt>
    <dgm:pt modelId="{AF7C096C-B48F-4379-AD8D-928800684879}" type="pres">
      <dgm:prSet presAssocID="{68F8DD4F-409C-492C-BF81-96EF007BC52E}" presName="composite" presStyleCnt="0"/>
      <dgm:spPr/>
    </dgm:pt>
    <dgm:pt modelId="{B53BC842-82A1-4F69-9070-15CB6CC34BB8}" type="pres">
      <dgm:prSet presAssocID="{68F8DD4F-409C-492C-BF81-96EF007BC52E}" presName="parentText" presStyleLbl="alignNode1" presStyleIdx="0" presStyleCnt="1">
        <dgm:presLayoutVars>
          <dgm:chMax val="1"/>
          <dgm:bulletEnabled val="1"/>
        </dgm:presLayoutVars>
      </dgm:prSet>
      <dgm:spPr/>
      <dgm:t>
        <a:bodyPr/>
        <a:lstStyle/>
        <a:p>
          <a:endParaRPr lang="nb-NO"/>
        </a:p>
      </dgm:t>
    </dgm:pt>
    <dgm:pt modelId="{1FD0BA6F-9212-46A9-B82B-709CA6268E11}" type="pres">
      <dgm:prSet presAssocID="{68F8DD4F-409C-492C-BF81-96EF007BC52E}" presName="descendantText" presStyleLbl="alignAcc1" presStyleIdx="0" presStyleCnt="1">
        <dgm:presLayoutVars>
          <dgm:bulletEnabled val="1"/>
        </dgm:presLayoutVars>
      </dgm:prSet>
      <dgm:spPr/>
    </dgm:pt>
  </dgm:ptLst>
  <dgm:cxnLst>
    <dgm:cxn modelId="{B70EA3AD-EF8F-42D6-B2AB-06C2B10707B3}" srcId="{30398CAE-C0D2-46A6-B63A-6DCA2CCACA5F}" destId="{68F8DD4F-409C-492C-BF81-96EF007BC52E}" srcOrd="0" destOrd="0" parTransId="{EFF0D8B6-BE48-4598-8F3F-8CCC8245EF44}" sibTransId="{95154906-B2CD-4C0B-90A6-081368E1E48E}"/>
    <dgm:cxn modelId="{00656DB6-E961-4424-B704-BD58683829F8}" type="presOf" srcId="{30398CAE-C0D2-46A6-B63A-6DCA2CCACA5F}" destId="{F3F62B1A-2457-4412-8CFA-E780A6A98E12}" srcOrd="0" destOrd="0" presId="urn:microsoft.com/office/officeart/2005/8/layout/chevron2"/>
    <dgm:cxn modelId="{7D6C3174-83A1-4534-B583-517048396922}" type="presOf" srcId="{68F8DD4F-409C-492C-BF81-96EF007BC52E}" destId="{B53BC842-82A1-4F69-9070-15CB6CC34BB8}" srcOrd="0" destOrd="0" presId="urn:microsoft.com/office/officeart/2005/8/layout/chevron2"/>
    <dgm:cxn modelId="{71324F97-7F21-41FA-9142-C9ED609C7BC6}" type="presParOf" srcId="{F3F62B1A-2457-4412-8CFA-E780A6A98E12}" destId="{AF7C096C-B48F-4379-AD8D-928800684879}" srcOrd="0" destOrd="0" presId="urn:microsoft.com/office/officeart/2005/8/layout/chevron2"/>
    <dgm:cxn modelId="{4A38B76C-C60A-4973-BC43-A80AAE41F831}" type="presParOf" srcId="{AF7C096C-B48F-4379-AD8D-928800684879}" destId="{B53BC842-82A1-4F69-9070-15CB6CC34BB8}" srcOrd="0" destOrd="0" presId="urn:microsoft.com/office/officeart/2005/8/layout/chevron2"/>
    <dgm:cxn modelId="{3429FDFD-32CD-446E-BAF6-D803F9380C59}" type="presParOf" srcId="{AF7C096C-B48F-4379-AD8D-928800684879}" destId="{1FD0BA6F-9212-46A9-B82B-709CA6268E11}"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92FC741-1791-4E54-9503-3EA1439C37C7}" type="doc">
      <dgm:prSet loTypeId="urn:microsoft.com/office/officeart/2005/8/layout/chevron2" loCatId="process" qsTypeId="urn:microsoft.com/office/officeart/2005/8/quickstyle/simple1#20" qsCatId="simple" csTypeId="urn:microsoft.com/office/officeart/2005/8/colors/accent1_2#20" csCatId="accent1"/>
      <dgm:spPr/>
      <dgm:t>
        <a:bodyPr/>
        <a:lstStyle/>
        <a:p>
          <a:endParaRPr lang="nb-NO"/>
        </a:p>
      </dgm:t>
    </dgm:pt>
    <dgm:pt modelId="{6B093AA4-EA2B-49B2-866F-B0B5C522CD25}">
      <dgm:prSet/>
      <dgm:spPr/>
      <dgm:t>
        <a:bodyPr/>
        <a:lstStyle/>
        <a:p>
          <a:pPr rtl="0"/>
          <a:r>
            <a:rPr lang="nb-NO" b="1" dirty="0" smtClean="0"/>
            <a:t>Spill bridge 2</a:t>
          </a:r>
          <a:endParaRPr lang="nb-NO" b="1" dirty="0"/>
        </a:p>
      </dgm:t>
    </dgm:pt>
    <dgm:pt modelId="{96024B87-C692-4117-B2A7-47F76B1D7BE3}" type="parTrans" cxnId="{599915A1-3EE3-4EE0-AED8-F349F17D8FE3}">
      <dgm:prSet/>
      <dgm:spPr/>
      <dgm:t>
        <a:bodyPr/>
        <a:lstStyle/>
        <a:p>
          <a:endParaRPr lang="nb-NO"/>
        </a:p>
      </dgm:t>
    </dgm:pt>
    <dgm:pt modelId="{51E58122-80FD-480B-A0F1-6CCE605F8775}" type="sibTrans" cxnId="{599915A1-3EE3-4EE0-AED8-F349F17D8FE3}">
      <dgm:prSet/>
      <dgm:spPr/>
      <dgm:t>
        <a:bodyPr/>
        <a:lstStyle/>
        <a:p>
          <a:endParaRPr lang="nb-NO"/>
        </a:p>
      </dgm:t>
    </dgm:pt>
    <dgm:pt modelId="{82CC3DCB-9214-4B92-B92C-89755E191F6A}" type="pres">
      <dgm:prSet presAssocID="{392FC741-1791-4E54-9503-3EA1439C37C7}" presName="linearFlow" presStyleCnt="0">
        <dgm:presLayoutVars>
          <dgm:dir/>
          <dgm:animLvl val="lvl"/>
          <dgm:resizeHandles val="exact"/>
        </dgm:presLayoutVars>
      </dgm:prSet>
      <dgm:spPr/>
      <dgm:t>
        <a:bodyPr/>
        <a:lstStyle/>
        <a:p>
          <a:endParaRPr lang="nb-NO"/>
        </a:p>
      </dgm:t>
    </dgm:pt>
    <dgm:pt modelId="{6D29C7D9-2765-4C97-A330-B9F36AF67E0D}" type="pres">
      <dgm:prSet presAssocID="{6B093AA4-EA2B-49B2-866F-B0B5C522CD25}" presName="composite" presStyleCnt="0"/>
      <dgm:spPr/>
    </dgm:pt>
    <dgm:pt modelId="{37649B14-4D86-45B0-A8E3-E6294A9B0001}" type="pres">
      <dgm:prSet presAssocID="{6B093AA4-EA2B-49B2-866F-B0B5C522CD25}" presName="parentText" presStyleLbl="alignNode1" presStyleIdx="0" presStyleCnt="1">
        <dgm:presLayoutVars>
          <dgm:chMax val="1"/>
          <dgm:bulletEnabled val="1"/>
        </dgm:presLayoutVars>
      </dgm:prSet>
      <dgm:spPr/>
      <dgm:t>
        <a:bodyPr/>
        <a:lstStyle/>
        <a:p>
          <a:endParaRPr lang="nb-NO"/>
        </a:p>
      </dgm:t>
    </dgm:pt>
    <dgm:pt modelId="{46F4D89B-C056-4F7A-A115-598DEFD1F3BD}" type="pres">
      <dgm:prSet presAssocID="{6B093AA4-EA2B-49B2-866F-B0B5C522CD25}" presName="descendantText" presStyleLbl="alignAcc1" presStyleIdx="0" presStyleCnt="1">
        <dgm:presLayoutVars>
          <dgm:bulletEnabled val="1"/>
        </dgm:presLayoutVars>
      </dgm:prSet>
      <dgm:spPr/>
    </dgm:pt>
  </dgm:ptLst>
  <dgm:cxnLst>
    <dgm:cxn modelId="{599915A1-3EE3-4EE0-AED8-F349F17D8FE3}" srcId="{392FC741-1791-4E54-9503-3EA1439C37C7}" destId="{6B093AA4-EA2B-49B2-866F-B0B5C522CD25}" srcOrd="0" destOrd="0" parTransId="{96024B87-C692-4117-B2A7-47F76B1D7BE3}" sibTransId="{51E58122-80FD-480B-A0F1-6CCE605F8775}"/>
    <dgm:cxn modelId="{90EC0A6E-3CAF-4F7A-B178-51D46AA9D718}" type="presOf" srcId="{392FC741-1791-4E54-9503-3EA1439C37C7}" destId="{82CC3DCB-9214-4B92-B92C-89755E191F6A}" srcOrd="0" destOrd="0" presId="urn:microsoft.com/office/officeart/2005/8/layout/chevron2"/>
    <dgm:cxn modelId="{55F05ECC-BC39-4F4F-B9B6-3855696DFC08}" type="presOf" srcId="{6B093AA4-EA2B-49B2-866F-B0B5C522CD25}" destId="{37649B14-4D86-45B0-A8E3-E6294A9B0001}" srcOrd="0" destOrd="0" presId="urn:microsoft.com/office/officeart/2005/8/layout/chevron2"/>
    <dgm:cxn modelId="{30B035CE-4C29-4564-BE75-72A55BFCC774}" type="presParOf" srcId="{82CC3DCB-9214-4B92-B92C-89755E191F6A}" destId="{6D29C7D9-2765-4C97-A330-B9F36AF67E0D}" srcOrd="0" destOrd="0" presId="urn:microsoft.com/office/officeart/2005/8/layout/chevron2"/>
    <dgm:cxn modelId="{30E035DC-3162-4EBC-A8D6-924D42BA261B}" type="presParOf" srcId="{6D29C7D9-2765-4C97-A330-B9F36AF67E0D}" destId="{37649B14-4D86-45B0-A8E3-E6294A9B0001}" srcOrd="0" destOrd="0" presId="urn:microsoft.com/office/officeart/2005/8/layout/chevron2"/>
    <dgm:cxn modelId="{9893FF0C-0B2E-4E84-9356-AA9E432744B2}" type="presParOf" srcId="{6D29C7D9-2765-4C97-A330-B9F36AF67E0D}" destId="{46F4D89B-C056-4F7A-A115-598DEFD1F3B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3CE454D-B8C5-4314-9BB7-5ECEE8FA98E1}" type="doc">
      <dgm:prSet loTypeId="urn:microsoft.com/office/officeart/2005/8/layout/chevron2" loCatId="process" qsTypeId="urn:microsoft.com/office/officeart/2005/8/quickstyle/simple1#21" qsCatId="simple" csTypeId="urn:microsoft.com/office/officeart/2005/8/colors/accent1_2#21" csCatId="accent1"/>
      <dgm:spPr/>
      <dgm:t>
        <a:bodyPr/>
        <a:lstStyle/>
        <a:p>
          <a:endParaRPr lang="nb-NO"/>
        </a:p>
      </dgm:t>
    </dgm:pt>
    <dgm:pt modelId="{FD2EF4CD-8359-43D4-BB5D-547D6D7EC788}">
      <dgm:prSet/>
      <dgm:spPr/>
      <dgm:t>
        <a:bodyPr/>
        <a:lstStyle/>
        <a:p>
          <a:pPr rtl="0"/>
          <a:r>
            <a:rPr lang="nb-NO" b="1" dirty="0" smtClean="0"/>
            <a:t>Spill bridge 2</a:t>
          </a:r>
          <a:endParaRPr lang="nb-NO" b="1" dirty="0"/>
        </a:p>
      </dgm:t>
    </dgm:pt>
    <dgm:pt modelId="{05032AA7-CF5C-455C-A90F-EB5BE3AB3B17}" type="parTrans" cxnId="{86B01050-71FC-4450-938E-9453B5E3C78A}">
      <dgm:prSet/>
      <dgm:spPr/>
      <dgm:t>
        <a:bodyPr/>
        <a:lstStyle/>
        <a:p>
          <a:endParaRPr lang="nb-NO"/>
        </a:p>
      </dgm:t>
    </dgm:pt>
    <dgm:pt modelId="{DAF59168-7968-4E36-A964-563CCEA417BA}" type="sibTrans" cxnId="{86B01050-71FC-4450-938E-9453B5E3C78A}">
      <dgm:prSet/>
      <dgm:spPr/>
      <dgm:t>
        <a:bodyPr/>
        <a:lstStyle/>
        <a:p>
          <a:endParaRPr lang="nb-NO"/>
        </a:p>
      </dgm:t>
    </dgm:pt>
    <dgm:pt modelId="{C446A482-E672-4656-B50B-86EA1399FDB4}" type="pres">
      <dgm:prSet presAssocID="{E3CE454D-B8C5-4314-9BB7-5ECEE8FA98E1}" presName="linearFlow" presStyleCnt="0">
        <dgm:presLayoutVars>
          <dgm:dir/>
          <dgm:animLvl val="lvl"/>
          <dgm:resizeHandles val="exact"/>
        </dgm:presLayoutVars>
      </dgm:prSet>
      <dgm:spPr/>
      <dgm:t>
        <a:bodyPr/>
        <a:lstStyle/>
        <a:p>
          <a:endParaRPr lang="nb-NO"/>
        </a:p>
      </dgm:t>
    </dgm:pt>
    <dgm:pt modelId="{DD66B64E-785A-4F8D-AD38-CFC1F6AA6225}" type="pres">
      <dgm:prSet presAssocID="{FD2EF4CD-8359-43D4-BB5D-547D6D7EC788}" presName="composite" presStyleCnt="0"/>
      <dgm:spPr/>
    </dgm:pt>
    <dgm:pt modelId="{2FAFAC8D-947D-41DC-BBF7-98E4905E25CD}" type="pres">
      <dgm:prSet presAssocID="{FD2EF4CD-8359-43D4-BB5D-547D6D7EC788}" presName="parentText" presStyleLbl="alignNode1" presStyleIdx="0" presStyleCnt="1">
        <dgm:presLayoutVars>
          <dgm:chMax val="1"/>
          <dgm:bulletEnabled val="1"/>
        </dgm:presLayoutVars>
      </dgm:prSet>
      <dgm:spPr/>
      <dgm:t>
        <a:bodyPr/>
        <a:lstStyle/>
        <a:p>
          <a:endParaRPr lang="nb-NO"/>
        </a:p>
      </dgm:t>
    </dgm:pt>
    <dgm:pt modelId="{838056B4-D810-4F48-B964-09CB874D576A}" type="pres">
      <dgm:prSet presAssocID="{FD2EF4CD-8359-43D4-BB5D-547D6D7EC788}" presName="descendantText" presStyleLbl="alignAcc1" presStyleIdx="0" presStyleCnt="1">
        <dgm:presLayoutVars>
          <dgm:bulletEnabled val="1"/>
        </dgm:presLayoutVars>
      </dgm:prSet>
      <dgm:spPr/>
    </dgm:pt>
  </dgm:ptLst>
  <dgm:cxnLst>
    <dgm:cxn modelId="{86B01050-71FC-4450-938E-9453B5E3C78A}" srcId="{E3CE454D-B8C5-4314-9BB7-5ECEE8FA98E1}" destId="{FD2EF4CD-8359-43D4-BB5D-547D6D7EC788}" srcOrd="0" destOrd="0" parTransId="{05032AA7-CF5C-455C-A90F-EB5BE3AB3B17}" sibTransId="{DAF59168-7968-4E36-A964-563CCEA417BA}"/>
    <dgm:cxn modelId="{F6CD78D5-FDAD-48BD-A82C-BA55F6ADF674}" type="presOf" srcId="{FD2EF4CD-8359-43D4-BB5D-547D6D7EC788}" destId="{2FAFAC8D-947D-41DC-BBF7-98E4905E25CD}" srcOrd="0" destOrd="0" presId="urn:microsoft.com/office/officeart/2005/8/layout/chevron2"/>
    <dgm:cxn modelId="{981209F4-1A4A-4A2A-A228-8C46268DD1AB}" type="presOf" srcId="{E3CE454D-B8C5-4314-9BB7-5ECEE8FA98E1}" destId="{C446A482-E672-4656-B50B-86EA1399FDB4}" srcOrd="0" destOrd="0" presId="urn:microsoft.com/office/officeart/2005/8/layout/chevron2"/>
    <dgm:cxn modelId="{7CEEF2C9-BD0D-4E4C-A24D-35AF048E751D}" type="presParOf" srcId="{C446A482-E672-4656-B50B-86EA1399FDB4}" destId="{DD66B64E-785A-4F8D-AD38-CFC1F6AA6225}" srcOrd="0" destOrd="0" presId="urn:microsoft.com/office/officeart/2005/8/layout/chevron2"/>
    <dgm:cxn modelId="{423505C5-E1DF-48D8-8D85-34F3C252EE4B}" type="presParOf" srcId="{DD66B64E-785A-4F8D-AD38-CFC1F6AA6225}" destId="{2FAFAC8D-947D-41DC-BBF7-98E4905E25CD}" srcOrd="0" destOrd="0" presId="urn:microsoft.com/office/officeart/2005/8/layout/chevron2"/>
    <dgm:cxn modelId="{C56ADA5D-F779-4563-AFA1-1E90608951B8}" type="presParOf" srcId="{DD66B64E-785A-4F8D-AD38-CFC1F6AA6225}" destId="{838056B4-D810-4F48-B964-09CB874D576A}"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A2617D-1D4A-4377-9CE3-34C631813C63}" type="doc">
      <dgm:prSet loTypeId="urn:microsoft.com/office/officeart/2005/8/layout/chevron2" loCatId="process" qsTypeId="urn:microsoft.com/office/officeart/2005/8/quickstyle/simple1#12" qsCatId="simple" csTypeId="urn:microsoft.com/office/officeart/2005/8/colors/accent1_2#12" csCatId="accent1"/>
      <dgm:spPr/>
      <dgm:t>
        <a:bodyPr/>
        <a:lstStyle/>
        <a:p>
          <a:endParaRPr lang="nb-NO"/>
        </a:p>
      </dgm:t>
    </dgm:pt>
    <dgm:pt modelId="{9018985D-1889-40B9-B857-29E8C73B4FAB}">
      <dgm:prSet/>
      <dgm:spPr/>
      <dgm:t>
        <a:bodyPr/>
        <a:lstStyle/>
        <a:p>
          <a:pPr rtl="0"/>
          <a:r>
            <a:rPr lang="nb-NO" b="1" dirty="0" smtClean="0"/>
            <a:t>Spill bridge 2</a:t>
          </a:r>
          <a:endParaRPr lang="nb-NO" b="1" dirty="0"/>
        </a:p>
      </dgm:t>
    </dgm:pt>
    <dgm:pt modelId="{3690959E-131F-4BAA-A844-9560692FDC01}" type="parTrans" cxnId="{ED496C8E-3C90-4E95-B777-222DA13AB8AC}">
      <dgm:prSet/>
      <dgm:spPr/>
      <dgm:t>
        <a:bodyPr/>
        <a:lstStyle/>
        <a:p>
          <a:endParaRPr lang="nb-NO"/>
        </a:p>
      </dgm:t>
    </dgm:pt>
    <dgm:pt modelId="{2B639C91-E877-4252-876F-447251824F8E}" type="sibTrans" cxnId="{ED496C8E-3C90-4E95-B777-222DA13AB8AC}">
      <dgm:prSet/>
      <dgm:spPr/>
      <dgm:t>
        <a:bodyPr/>
        <a:lstStyle/>
        <a:p>
          <a:endParaRPr lang="nb-NO"/>
        </a:p>
      </dgm:t>
    </dgm:pt>
    <dgm:pt modelId="{FEE5E973-23C8-4122-9680-30E31F9E832A}" type="pres">
      <dgm:prSet presAssocID="{6AA2617D-1D4A-4377-9CE3-34C631813C63}" presName="linearFlow" presStyleCnt="0">
        <dgm:presLayoutVars>
          <dgm:dir/>
          <dgm:animLvl val="lvl"/>
          <dgm:resizeHandles val="exact"/>
        </dgm:presLayoutVars>
      </dgm:prSet>
      <dgm:spPr/>
      <dgm:t>
        <a:bodyPr/>
        <a:lstStyle/>
        <a:p>
          <a:endParaRPr lang="nb-NO"/>
        </a:p>
      </dgm:t>
    </dgm:pt>
    <dgm:pt modelId="{3E556B11-EF59-420B-9298-CEC7A84D88FD}" type="pres">
      <dgm:prSet presAssocID="{9018985D-1889-40B9-B857-29E8C73B4FAB}" presName="composite" presStyleCnt="0"/>
      <dgm:spPr/>
    </dgm:pt>
    <dgm:pt modelId="{C913DE80-7E96-473B-B573-580FCBCF9725}" type="pres">
      <dgm:prSet presAssocID="{9018985D-1889-40B9-B857-29E8C73B4FAB}" presName="parentText" presStyleLbl="alignNode1" presStyleIdx="0" presStyleCnt="1">
        <dgm:presLayoutVars>
          <dgm:chMax val="1"/>
          <dgm:bulletEnabled val="1"/>
        </dgm:presLayoutVars>
      </dgm:prSet>
      <dgm:spPr/>
      <dgm:t>
        <a:bodyPr/>
        <a:lstStyle/>
        <a:p>
          <a:endParaRPr lang="nb-NO"/>
        </a:p>
      </dgm:t>
    </dgm:pt>
    <dgm:pt modelId="{561F5C72-1B46-48BD-A138-710C90E727A6}" type="pres">
      <dgm:prSet presAssocID="{9018985D-1889-40B9-B857-29E8C73B4FAB}" presName="descendantText" presStyleLbl="alignAcc1" presStyleIdx="0" presStyleCnt="1">
        <dgm:presLayoutVars>
          <dgm:bulletEnabled val="1"/>
        </dgm:presLayoutVars>
      </dgm:prSet>
      <dgm:spPr/>
    </dgm:pt>
  </dgm:ptLst>
  <dgm:cxnLst>
    <dgm:cxn modelId="{8188720F-F3E0-49FD-A7A3-273D9893769E}" type="presOf" srcId="{9018985D-1889-40B9-B857-29E8C73B4FAB}" destId="{C913DE80-7E96-473B-B573-580FCBCF9725}" srcOrd="0" destOrd="0" presId="urn:microsoft.com/office/officeart/2005/8/layout/chevron2"/>
    <dgm:cxn modelId="{749F0384-0C38-4D9E-96C9-6F232CC7FBB7}" type="presOf" srcId="{6AA2617D-1D4A-4377-9CE3-34C631813C63}" destId="{FEE5E973-23C8-4122-9680-30E31F9E832A}" srcOrd="0" destOrd="0" presId="urn:microsoft.com/office/officeart/2005/8/layout/chevron2"/>
    <dgm:cxn modelId="{ED496C8E-3C90-4E95-B777-222DA13AB8AC}" srcId="{6AA2617D-1D4A-4377-9CE3-34C631813C63}" destId="{9018985D-1889-40B9-B857-29E8C73B4FAB}" srcOrd="0" destOrd="0" parTransId="{3690959E-131F-4BAA-A844-9560692FDC01}" sibTransId="{2B639C91-E877-4252-876F-447251824F8E}"/>
    <dgm:cxn modelId="{8ADA1658-74B9-4281-9FB7-08F96178B109}" type="presParOf" srcId="{FEE5E973-23C8-4122-9680-30E31F9E832A}" destId="{3E556B11-EF59-420B-9298-CEC7A84D88FD}" srcOrd="0" destOrd="0" presId="urn:microsoft.com/office/officeart/2005/8/layout/chevron2"/>
    <dgm:cxn modelId="{E2AE0672-EC4F-4C9F-829E-DD8BD82DFE24}" type="presParOf" srcId="{3E556B11-EF59-420B-9298-CEC7A84D88FD}" destId="{C913DE80-7E96-473B-B573-580FCBCF9725}" srcOrd="0" destOrd="0" presId="urn:microsoft.com/office/officeart/2005/8/layout/chevron2"/>
    <dgm:cxn modelId="{6F1FDBC6-7516-449F-9073-CCA500800E95}" type="presParOf" srcId="{3E556B11-EF59-420B-9298-CEC7A84D88FD}" destId="{561F5C72-1B46-48BD-A138-710C90E727A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528215-C5CF-42BD-997F-F2F5A5977E12}" type="doc">
      <dgm:prSet loTypeId="urn:microsoft.com/office/officeart/2005/8/layout/chevron2" loCatId="process" qsTypeId="urn:microsoft.com/office/officeart/2005/8/quickstyle/simple1#13" qsCatId="simple" csTypeId="urn:microsoft.com/office/officeart/2005/8/colors/accent1_2#13" csCatId="accent1"/>
      <dgm:spPr/>
      <dgm:t>
        <a:bodyPr/>
        <a:lstStyle/>
        <a:p>
          <a:endParaRPr lang="nb-NO"/>
        </a:p>
      </dgm:t>
    </dgm:pt>
    <dgm:pt modelId="{F508097B-79EC-4AD5-9165-7A4C09559C87}">
      <dgm:prSet/>
      <dgm:spPr/>
      <dgm:t>
        <a:bodyPr/>
        <a:lstStyle/>
        <a:p>
          <a:pPr rtl="0"/>
          <a:r>
            <a:rPr lang="nb-NO" b="1" dirty="0" smtClean="0"/>
            <a:t>Spill bridge 2</a:t>
          </a:r>
          <a:endParaRPr lang="nb-NO" b="1" dirty="0"/>
        </a:p>
      </dgm:t>
    </dgm:pt>
    <dgm:pt modelId="{BD8D6A28-38CF-44E6-85B3-F98FBBCE31D5}" type="parTrans" cxnId="{2C5C3A28-74C7-4703-A99E-3A9CC0358A91}">
      <dgm:prSet/>
      <dgm:spPr/>
      <dgm:t>
        <a:bodyPr/>
        <a:lstStyle/>
        <a:p>
          <a:endParaRPr lang="nb-NO"/>
        </a:p>
      </dgm:t>
    </dgm:pt>
    <dgm:pt modelId="{5F8BB4CE-C50C-460A-943F-5FF9052CA478}" type="sibTrans" cxnId="{2C5C3A28-74C7-4703-A99E-3A9CC0358A91}">
      <dgm:prSet/>
      <dgm:spPr/>
      <dgm:t>
        <a:bodyPr/>
        <a:lstStyle/>
        <a:p>
          <a:endParaRPr lang="nb-NO"/>
        </a:p>
      </dgm:t>
    </dgm:pt>
    <dgm:pt modelId="{CDBCF58F-220E-4291-8CC1-EA6541895D63}" type="pres">
      <dgm:prSet presAssocID="{38528215-C5CF-42BD-997F-F2F5A5977E12}" presName="linearFlow" presStyleCnt="0">
        <dgm:presLayoutVars>
          <dgm:dir/>
          <dgm:animLvl val="lvl"/>
          <dgm:resizeHandles val="exact"/>
        </dgm:presLayoutVars>
      </dgm:prSet>
      <dgm:spPr/>
      <dgm:t>
        <a:bodyPr/>
        <a:lstStyle/>
        <a:p>
          <a:endParaRPr lang="nb-NO"/>
        </a:p>
      </dgm:t>
    </dgm:pt>
    <dgm:pt modelId="{7CB211E2-5DD4-4DFF-A5A0-4A007904BA3F}" type="pres">
      <dgm:prSet presAssocID="{F508097B-79EC-4AD5-9165-7A4C09559C87}" presName="composite" presStyleCnt="0"/>
      <dgm:spPr/>
    </dgm:pt>
    <dgm:pt modelId="{C1A321E7-622C-46E8-9D3C-AA933E4FC2DB}" type="pres">
      <dgm:prSet presAssocID="{F508097B-79EC-4AD5-9165-7A4C09559C87}" presName="parentText" presStyleLbl="alignNode1" presStyleIdx="0" presStyleCnt="1">
        <dgm:presLayoutVars>
          <dgm:chMax val="1"/>
          <dgm:bulletEnabled val="1"/>
        </dgm:presLayoutVars>
      </dgm:prSet>
      <dgm:spPr/>
      <dgm:t>
        <a:bodyPr/>
        <a:lstStyle/>
        <a:p>
          <a:endParaRPr lang="nb-NO"/>
        </a:p>
      </dgm:t>
    </dgm:pt>
    <dgm:pt modelId="{A17944BB-4895-45D7-8C5D-C9AB69BA1E89}" type="pres">
      <dgm:prSet presAssocID="{F508097B-79EC-4AD5-9165-7A4C09559C87}" presName="descendantText" presStyleLbl="alignAcc1" presStyleIdx="0" presStyleCnt="1">
        <dgm:presLayoutVars>
          <dgm:bulletEnabled val="1"/>
        </dgm:presLayoutVars>
      </dgm:prSet>
      <dgm:spPr/>
    </dgm:pt>
  </dgm:ptLst>
  <dgm:cxnLst>
    <dgm:cxn modelId="{2C5C3A28-74C7-4703-A99E-3A9CC0358A91}" srcId="{38528215-C5CF-42BD-997F-F2F5A5977E12}" destId="{F508097B-79EC-4AD5-9165-7A4C09559C87}" srcOrd="0" destOrd="0" parTransId="{BD8D6A28-38CF-44E6-85B3-F98FBBCE31D5}" sibTransId="{5F8BB4CE-C50C-460A-943F-5FF9052CA478}"/>
    <dgm:cxn modelId="{654AAF4C-1240-4743-BB11-6DB6AF96434D}" type="presOf" srcId="{F508097B-79EC-4AD5-9165-7A4C09559C87}" destId="{C1A321E7-622C-46E8-9D3C-AA933E4FC2DB}" srcOrd="0" destOrd="0" presId="urn:microsoft.com/office/officeart/2005/8/layout/chevron2"/>
    <dgm:cxn modelId="{9DF2D970-C161-4F6C-9631-EFE41DEAB16C}" type="presOf" srcId="{38528215-C5CF-42BD-997F-F2F5A5977E12}" destId="{CDBCF58F-220E-4291-8CC1-EA6541895D63}" srcOrd="0" destOrd="0" presId="urn:microsoft.com/office/officeart/2005/8/layout/chevron2"/>
    <dgm:cxn modelId="{980CA216-FAF7-4BA3-B10D-17B1DF68AE0D}" type="presParOf" srcId="{CDBCF58F-220E-4291-8CC1-EA6541895D63}" destId="{7CB211E2-5DD4-4DFF-A5A0-4A007904BA3F}" srcOrd="0" destOrd="0" presId="urn:microsoft.com/office/officeart/2005/8/layout/chevron2"/>
    <dgm:cxn modelId="{0184B680-D660-4E32-8A7D-1BE1B2FFF6F9}" type="presParOf" srcId="{7CB211E2-5DD4-4DFF-A5A0-4A007904BA3F}" destId="{C1A321E7-622C-46E8-9D3C-AA933E4FC2DB}" srcOrd="0" destOrd="0" presId="urn:microsoft.com/office/officeart/2005/8/layout/chevron2"/>
    <dgm:cxn modelId="{40820C25-DF7F-4014-AD32-FB09A121D715}" type="presParOf" srcId="{7CB211E2-5DD4-4DFF-A5A0-4A007904BA3F}" destId="{A17944BB-4895-45D7-8C5D-C9AB69BA1E89}"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0E8E11-EC80-42A2-A1A7-3F1DB3525EDA}" type="doc">
      <dgm:prSet loTypeId="urn:microsoft.com/office/officeart/2005/8/layout/chevron2" loCatId="process" qsTypeId="urn:microsoft.com/office/officeart/2005/8/quickstyle/simple1#14" qsCatId="simple" csTypeId="urn:microsoft.com/office/officeart/2005/8/colors/accent1_2#14" csCatId="accent1"/>
      <dgm:spPr/>
      <dgm:t>
        <a:bodyPr/>
        <a:lstStyle/>
        <a:p>
          <a:endParaRPr lang="nb-NO"/>
        </a:p>
      </dgm:t>
    </dgm:pt>
    <dgm:pt modelId="{60FBB182-5710-4D5D-9DE5-28B2330001B3}">
      <dgm:prSet/>
      <dgm:spPr/>
      <dgm:t>
        <a:bodyPr/>
        <a:lstStyle/>
        <a:p>
          <a:pPr rtl="0"/>
          <a:r>
            <a:rPr lang="nb-NO" b="1" dirty="0" smtClean="0"/>
            <a:t>Spill bridge 2</a:t>
          </a:r>
          <a:endParaRPr lang="nb-NO" b="1" dirty="0"/>
        </a:p>
      </dgm:t>
    </dgm:pt>
    <dgm:pt modelId="{E133509F-CE86-4CF3-8F4E-9E5FD3072071}" type="parTrans" cxnId="{13E75D7D-050A-4644-B2EB-2D4F49A5DD0E}">
      <dgm:prSet/>
      <dgm:spPr/>
      <dgm:t>
        <a:bodyPr/>
        <a:lstStyle/>
        <a:p>
          <a:endParaRPr lang="nb-NO"/>
        </a:p>
      </dgm:t>
    </dgm:pt>
    <dgm:pt modelId="{BA0A25CE-31A6-46C6-BDAA-B0F7C856A784}" type="sibTrans" cxnId="{13E75D7D-050A-4644-B2EB-2D4F49A5DD0E}">
      <dgm:prSet/>
      <dgm:spPr/>
      <dgm:t>
        <a:bodyPr/>
        <a:lstStyle/>
        <a:p>
          <a:endParaRPr lang="nb-NO"/>
        </a:p>
      </dgm:t>
    </dgm:pt>
    <dgm:pt modelId="{CE9E57B8-FFBF-454A-98E5-AB3B7BD3D8AE}" type="pres">
      <dgm:prSet presAssocID="{EB0E8E11-EC80-42A2-A1A7-3F1DB3525EDA}" presName="linearFlow" presStyleCnt="0">
        <dgm:presLayoutVars>
          <dgm:dir/>
          <dgm:animLvl val="lvl"/>
          <dgm:resizeHandles val="exact"/>
        </dgm:presLayoutVars>
      </dgm:prSet>
      <dgm:spPr/>
      <dgm:t>
        <a:bodyPr/>
        <a:lstStyle/>
        <a:p>
          <a:endParaRPr lang="nb-NO"/>
        </a:p>
      </dgm:t>
    </dgm:pt>
    <dgm:pt modelId="{4F8FDC8D-E30C-4FE6-9133-891FEB16AA18}" type="pres">
      <dgm:prSet presAssocID="{60FBB182-5710-4D5D-9DE5-28B2330001B3}" presName="composite" presStyleCnt="0"/>
      <dgm:spPr/>
    </dgm:pt>
    <dgm:pt modelId="{F5990C15-D2EB-4989-BF0D-F95F14700CC5}" type="pres">
      <dgm:prSet presAssocID="{60FBB182-5710-4D5D-9DE5-28B2330001B3}" presName="parentText" presStyleLbl="alignNode1" presStyleIdx="0" presStyleCnt="1">
        <dgm:presLayoutVars>
          <dgm:chMax val="1"/>
          <dgm:bulletEnabled val="1"/>
        </dgm:presLayoutVars>
      </dgm:prSet>
      <dgm:spPr/>
      <dgm:t>
        <a:bodyPr/>
        <a:lstStyle/>
        <a:p>
          <a:endParaRPr lang="nb-NO"/>
        </a:p>
      </dgm:t>
    </dgm:pt>
    <dgm:pt modelId="{A3248905-AD14-4272-A124-5F4BAF913536}" type="pres">
      <dgm:prSet presAssocID="{60FBB182-5710-4D5D-9DE5-28B2330001B3}" presName="descendantText" presStyleLbl="alignAcc1" presStyleIdx="0" presStyleCnt="1">
        <dgm:presLayoutVars>
          <dgm:bulletEnabled val="1"/>
        </dgm:presLayoutVars>
      </dgm:prSet>
      <dgm:spPr/>
    </dgm:pt>
  </dgm:ptLst>
  <dgm:cxnLst>
    <dgm:cxn modelId="{13E75D7D-050A-4644-B2EB-2D4F49A5DD0E}" srcId="{EB0E8E11-EC80-42A2-A1A7-3F1DB3525EDA}" destId="{60FBB182-5710-4D5D-9DE5-28B2330001B3}" srcOrd="0" destOrd="0" parTransId="{E133509F-CE86-4CF3-8F4E-9E5FD3072071}" sibTransId="{BA0A25CE-31A6-46C6-BDAA-B0F7C856A784}"/>
    <dgm:cxn modelId="{2EDFD392-D188-4DD8-8453-6DD2A965399E}" type="presOf" srcId="{EB0E8E11-EC80-42A2-A1A7-3F1DB3525EDA}" destId="{CE9E57B8-FFBF-454A-98E5-AB3B7BD3D8AE}" srcOrd="0" destOrd="0" presId="urn:microsoft.com/office/officeart/2005/8/layout/chevron2"/>
    <dgm:cxn modelId="{9B947E57-40AF-40DD-9F00-06E585D71408}" type="presOf" srcId="{60FBB182-5710-4D5D-9DE5-28B2330001B3}" destId="{F5990C15-D2EB-4989-BF0D-F95F14700CC5}" srcOrd="0" destOrd="0" presId="urn:microsoft.com/office/officeart/2005/8/layout/chevron2"/>
    <dgm:cxn modelId="{F78F6BAF-8480-4A81-8B5C-9F8B041D6C74}" type="presParOf" srcId="{CE9E57B8-FFBF-454A-98E5-AB3B7BD3D8AE}" destId="{4F8FDC8D-E30C-4FE6-9133-891FEB16AA18}" srcOrd="0" destOrd="0" presId="urn:microsoft.com/office/officeart/2005/8/layout/chevron2"/>
    <dgm:cxn modelId="{956B24F0-B00B-45B3-A55B-A1525BDE1EED}" type="presParOf" srcId="{4F8FDC8D-E30C-4FE6-9133-891FEB16AA18}" destId="{F5990C15-D2EB-4989-BF0D-F95F14700CC5}" srcOrd="0" destOrd="0" presId="urn:microsoft.com/office/officeart/2005/8/layout/chevron2"/>
    <dgm:cxn modelId="{84621137-6DE7-49F7-BCBC-EB5192AF1096}" type="presParOf" srcId="{4F8FDC8D-E30C-4FE6-9133-891FEB16AA18}" destId="{A3248905-AD14-4272-A124-5F4BAF913536}"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744028-1B5A-42E9-BBE0-4D4629029160}" type="doc">
      <dgm:prSet loTypeId="urn:microsoft.com/office/officeart/2005/8/layout/chevron2" loCatId="process" qsTypeId="urn:microsoft.com/office/officeart/2005/8/quickstyle/simple1#15" qsCatId="simple" csTypeId="urn:microsoft.com/office/officeart/2005/8/colors/accent1_2#15" csCatId="accent1"/>
      <dgm:spPr/>
      <dgm:t>
        <a:bodyPr/>
        <a:lstStyle/>
        <a:p>
          <a:endParaRPr lang="nb-NO"/>
        </a:p>
      </dgm:t>
    </dgm:pt>
    <dgm:pt modelId="{F38E4AE5-41E6-4B0C-A0AD-2FC14E4AD247}">
      <dgm:prSet/>
      <dgm:spPr/>
      <dgm:t>
        <a:bodyPr/>
        <a:lstStyle/>
        <a:p>
          <a:pPr rtl="0"/>
          <a:r>
            <a:rPr lang="nb-NO" b="1" dirty="0" smtClean="0"/>
            <a:t>Spill bridge 2</a:t>
          </a:r>
          <a:endParaRPr lang="nb-NO" b="1" dirty="0"/>
        </a:p>
      </dgm:t>
    </dgm:pt>
    <dgm:pt modelId="{924EB2B5-7017-4E2B-94B1-20D980B0C124}" type="parTrans" cxnId="{B26118DD-6307-4573-B3F1-34E5BD8790A0}">
      <dgm:prSet/>
      <dgm:spPr/>
      <dgm:t>
        <a:bodyPr/>
        <a:lstStyle/>
        <a:p>
          <a:endParaRPr lang="nb-NO"/>
        </a:p>
      </dgm:t>
    </dgm:pt>
    <dgm:pt modelId="{C664E995-284D-43CC-96B4-EE9F7E7FC736}" type="sibTrans" cxnId="{B26118DD-6307-4573-B3F1-34E5BD8790A0}">
      <dgm:prSet/>
      <dgm:spPr/>
      <dgm:t>
        <a:bodyPr/>
        <a:lstStyle/>
        <a:p>
          <a:endParaRPr lang="nb-NO"/>
        </a:p>
      </dgm:t>
    </dgm:pt>
    <dgm:pt modelId="{DDFA9304-C75B-4E6A-BD50-681F573CCB88}" type="pres">
      <dgm:prSet presAssocID="{03744028-1B5A-42E9-BBE0-4D4629029160}" presName="linearFlow" presStyleCnt="0">
        <dgm:presLayoutVars>
          <dgm:dir/>
          <dgm:animLvl val="lvl"/>
          <dgm:resizeHandles val="exact"/>
        </dgm:presLayoutVars>
      </dgm:prSet>
      <dgm:spPr/>
      <dgm:t>
        <a:bodyPr/>
        <a:lstStyle/>
        <a:p>
          <a:endParaRPr lang="nb-NO"/>
        </a:p>
      </dgm:t>
    </dgm:pt>
    <dgm:pt modelId="{FE978E7B-7E4A-4750-AA66-C0C78CB80289}" type="pres">
      <dgm:prSet presAssocID="{F38E4AE5-41E6-4B0C-A0AD-2FC14E4AD247}" presName="composite" presStyleCnt="0"/>
      <dgm:spPr/>
    </dgm:pt>
    <dgm:pt modelId="{D189B391-53D1-48EF-AB05-ADF30F6E9653}" type="pres">
      <dgm:prSet presAssocID="{F38E4AE5-41E6-4B0C-A0AD-2FC14E4AD247}" presName="parentText" presStyleLbl="alignNode1" presStyleIdx="0" presStyleCnt="1">
        <dgm:presLayoutVars>
          <dgm:chMax val="1"/>
          <dgm:bulletEnabled val="1"/>
        </dgm:presLayoutVars>
      </dgm:prSet>
      <dgm:spPr/>
      <dgm:t>
        <a:bodyPr/>
        <a:lstStyle/>
        <a:p>
          <a:endParaRPr lang="nb-NO"/>
        </a:p>
      </dgm:t>
    </dgm:pt>
    <dgm:pt modelId="{5A0AB9B9-C6A7-403F-9EC6-38CF7FA267DB}" type="pres">
      <dgm:prSet presAssocID="{F38E4AE5-41E6-4B0C-A0AD-2FC14E4AD247}" presName="descendantText" presStyleLbl="alignAcc1" presStyleIdx="0" presStyleCnt="1">
        <dgm:presLayoutVars>
          <dgm:bulletEnabled val="1"/>
        </dgm:presLayoutVars>
      </dgm:prSet>
      <dgm:spPr/>
    </dgm:pt>
  </dgm:ptLst>
  <dgm:cxnLst>
    <dgm:cxn modelId="{706BA549-92DF-4F7C-83AC-5F72D615CD39}" type="presOf" srcId="{03744028-1B5A-42E9-BBE0-4D4629029160}" destId="{DDFA9304-C75B-4E6A-BD50-681F573CCB88}" srcOrd="0" destOrd="0" presId="urn:microsoft.com/office/officeart/2005/8/layout/chevron2"/>
    <dgm:cxn modelId="{B26118DD-6307-4573-B3F1-34E5BD8790A0}" srcId="{03744028-1B5A-42E9-BBE0-4D4629029160}" destId="{F38E4AE5-41E6-4B0C-A0AD-2FC14E4AD247}" srcOrd="0" destOrd="0" parTransId="{924EB2B5-7017-4E2B-94B1-20D980B0C124}" sibTransId="{C664E995-284D-43CC-96B4-EE9F7E7FC736}"/>
    <dgm:cxn modelId="{7941D307-257B-45A4-BE85-8902CBA8660E}" type="presOf" srcId="{F38E4AE5-41E6-4B0C-A0AD-2FC14E4AD247}" destId="{D189B391-53D1-48EF-AB05-ADF30F6E9653}" srcOrd="0" destOrd="0" presId="urn:microsoft.com/office/officeart/2005/8/layout/chevron2"/>
    <dgm:cxn modelId="{F845E4E4-E08B-4FED-82BF-CC5D45355F95}" type="presParOf" srcId="{DDFA9304-C75B-4E6A-BD50-681F573CCB88}" destId="{FE978E7B-7E4A-4750-AA66-C0C78CB80289}" srcOrd="0" destOrd="0" presId="urn:microsoft.com/office/officeart/2005/8/layout/chevron2"/>
    <dgm:cxn modelId="{2A46FDC9-C3AF-4D67-812D-C533006AB4BD}" type="presParOf" srcId="{FE978E7B-7E4A-4750-AA66-C0C78CB80289}" destId="{D189B391-53D1-48EF-AB05-ADF30F6E9653}" srcOrd="0" destOrd="0" presId="urn:microsoft.com/office/officeart/2005/8/layout/chevron2"/>
    <dgm:cxn modelId="{4F5640DA-F8CD-4CC5-875E-4765AE580FAD}" type="presParOf" srcId="{FE978E7B-7E4A-4750-AA66-C0C78CB80289}" destId="{5A0AB9B9-C6A7-403F-9EC6-38CF7FA267DB}"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BF2C05-7708-41E5-83DE-48334F61F132}" type="doc">
      <dgm:prSet loTypeId="urn:microsoft.com/office/officeart/2005/8/layout/chevron2" loCatId="process" qsTypeId="urn:microsoft.com/office/officeart/2005/8/quickstyle/simple1#16" qsCatId="simple" csTypeId="urn:microsoft.com/office/officeart/2005/8/colors/accent1_2#16" csCatId="accent1"/>
      <dgm:spPr/>
      <dgm:t>
        <a:bodyPr/>
        <a:lstStyle/>
        <a:p>
          <a:endParaRPr lang="nb-NO"/>
        </a:p>
      </dgm:t>
    </dgm:pt>
    <dgm:pt modelId="{5F222DF1-D083-4177-8C19-435CEBF33C2C}">
      <dgm:prSet/>
      <dgm:spPr/>
      <dgm:t>
        <a:bodyPr/>
        <a:lstStyle/>
        <a:p>
          <a:pPr rtl="0"/>
          <a:r>
            <a:rPr lang="nb-NO" b="1" dirty="0" smtClean="0"/>
            <a:t>Spill bridge 2</a:t>
          </a:r>
          <a:endParaRPr lang="nb-NO" b="1" dirty="0"/>
        </a:p>
      </dgm:t>
    </dgm:pt>
    <dgm:pt modelId="{4FE88888-FF25-4526-8082-F8D7EC3F144E}" type="parTrans" cxnId="{64BAF8BE-B378-4771-99AD-AABDA3E5831A}">
      <dgm:prSet/>
      <dgm:spPr/>
      <dgm:t>
        <a:bodyPr/>
        <a:lstStyle/>
        <a:p>
          <a:endParaRPr lang="nb-NO"/>
        </a:p>
      </dgm:t>
    </dgm:pt>
    <dgm:pt modelId="{F330D987-096B-4910-8126-AC16F66FB303}" type="sibTrans" cxnId="{64BAF8BE-B378-4771-99AD-AABDA3E5831A}">
      <dgm:prSet/>
      <dgm:spPr/>
      <dgm:t>
        <a:bodyPr/>
        <a:lstStyle/>
        <a:p>
          <a:endParaRPr lang="nb-NO"/>
        </a:p>
      </dgm:t>
    </dgm:pt>
    <dgm:pt modelId="{6B04537A-D786-4FD6-B8E4-A75B0E4252EA}" type="pres">
      <dgm:prSet presAssocID="{8CBF2C05-7708-41E5-83DE-48334F61F132}" presName="linearFlow" presStyleCnt="0">
        <dgm:presLayoutVars>
          <dgm:dir/>
          <dgm:animLvl val="lvl"/>
          <dgm:resizeHandles val="exact"/>
        </dgm:presLayoutVars>
      </dgm:prSet>
      <dgm:spPr/>
      <dgm:t>
        <a:bodyPr/>
        <a:lstStyle/>
        <a:p>
          <a:endParaRPr lang="nb-NO"/>
        </a:p>
      </dgm:t>
    </dgm:pt>
    <dgm:pt modelId="{76EF4210-6993-4188-95E6-468B31814133}" type="pres">
      <dgm:prSet presAssocID="{5F222DF1-D083-4177-8C19-435CEBF33C2C}" presName="composite" presStyleCnt="0"/>
      <dgm:spPr/>
    </dgm:pt>
    <dgm:pt modelId="{F008107F-FCBE-413B-9229-71D8A60498BF}" type="pres">
      <dgm:prSet presAssocID="{5F222DF1-D083-4177-8C19-435CEBF33C2C}" presName="parentText" presStyleLbl="alignNode1" presStyleIdx="0" presStyleCnt="1">
        <dgm:presLayoutVars>
          <dgm:chMax val="1"/>
          <dgm:bulletEnabled val="1"/>
        </dgm:presLayoutVars>
      </dgm:prSet>
      <dgm:spPr/>
      <dgm:t>
        <a:bodyPr/>
        <a:lstStyle/>
        <a:p>
          <a:endParaRPr lang="nb-NO"/>
        </a:p>
      </dgm:t>
    </dgm:pt>
    <dgm:pt modelId="{BB24E296-3210-4930-B837-55D3C7BBE1E5}" type="pres">
      <dgm:prSet presAssocID="{5F222DF1-D083-4177-8C19-435CEBF33C2C}" presName="descendantText" presStyleLbl="alignAcc1" presStyleIdx="0" presStyleCnt="1">
        <dgm:presLayoutVars>
          <dgm:bulletEnabled val="1"/>
        </dgm:presLayoutVars>
      </dgm:prSet>
      <dgm:spPr/>
    </dgm:pt>
  </dgm:ptLst>
  <dgm:cxnLst>
    <dgm:cxn modelId="{474AF0AC-3C98-4437-AD68-2D0F4C43F3D5}" type="presOf" srcId="{5F222DF1-D083-4177-8C19-435CEBF33C2C}" destId="{F008107F-FCBE-413B-9229-71D8A60498BF}" srcOrd="0" destOrd="0" presId="urn:microsoft.com/office/officeart/2005/8/layout/chevron2"/>
    <dgm:cxn modelId="{64BAF8BE-B378-4771-99AD-AABDA3E5831A}" srcId="{8CBF2C05-7708-41E5-83DE-48334F61F132}" destId="{5F222DF1-D083-4177-8C19-435CEBF33C2C}" srcOrd="0" destOrd="0" parTransId="{4FE88888-FF25-4526-8082-F8D7EC3F144E}" sibTransId="{F330D987-096B-4910-8126-AC16F66FB303}"/>
    <dgm:cxn modelId="{C0EE0581-DC76-44DA-8DA3-61E802FCABC9}" type="presOf" srcId="{8CBF2C05-7708-41E5-83DE-48334F61F132}" destId="{6B04537A-D786-4FD6-B8E4-A75B0E4252EA}" srcOrd="0" destOrd="0" presId="urn:microsoft.com/office/officeart/2005/8/layout/chevron2"/>
    <dgm:cxn modelId="{FAA1A0E6-30F6-4896-8853-3FD802BB3318}" type="presParOf" srcId="{6B04537A-D786-4FD6-B8E4-A75B0E4252EA}" destId="{76EF4210-6993-4188-95E6-468B31814133}" srcOrd="0" destOrd="0" presId="urn:microsoft.com/office/officeart/2005/8/layout/chevron2"/>
    <dgm:cxn modelId="{3C39BBC1-3E17-4559-92BA-39315B838F7F}" type="presParOf" srcId="{76EF4210-6993-4188-95E6-468B31814133}" destId="{F008107F-FCBE-413B-9229-71D8A60498BF}" srcOrd="0" destOrd="0" presId="urn:microsoft.com/office/officeart/2005/8/layout/chevron2"/>
    <dgm:cxn modelId="{A2AC6F8C-C5F3-44D3-8756-85760D612FFF}" type="presParOf" srcId="{76EF4210-6993-4188-95E6-468B31814133}" destId="{BB24E296-3210-4930-B837-55D3C7BBE1E5}"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3397AF6-D2CD-4F18-86D1-5B09A7F7DDD5}" type="doc">
      <dgm:prSet loTypeId="urn:microsoft.com/office/officeart/2005/8/layout/chevron2" loCatId="process" qsTypeId="urn:microsoft.com/office/officeart/2005/8/quickstyle/simple1#17" qsCatId="simple" csTypeId="urn:microsoft.com/office/officeart/2005/8/colors/accent1_2#17" csCatId="accent1"/>
      <dgm:spPr/>
      <dgm:t>
        <a:bodyPr/>
        <a:lstStyle/>
        <a:p>
          <a:endParaRPr lang="nb-NO"/>
        </a:p>
      </dgm:t>
    </dgm:pt>
    <dgm:pt modelId="{35A708F5-7BD8-4FDF-9156-82C07E430AC8}">
      <dgm:prSet/>
      <dgm:spPr/>
      <dgm:t>
        <a:bodyPr/>
        <a:lstStyle/>
        <a:p>
          <a:pPr rtl="0"/>
          <a:r>
            <a:rPr lang="nb-NO" b="1" dirty="0" smtClean="0"/>
            <a:t>Spill bridge 2</a:t>
          </a:r>
          <a:endParaRPr lang="nb-NO" b="1" dirty="0"/>
        </a:p>
      </dgm:t>
    </dgm:pt>
    <dgm:pt modelId="{4334C4AB-A9F0-4BF3-89BA-7C36AD6B0CD9}" type="parTrans" cxnId="{D45B5299-73B3-4FE2-880E-6A1F44B33647}">
      <dgm:prSet/>
      <dgm:spPr/>
      <dgm:t>
        <a:bodyPr/>
        <a:lstStyle/>
        <a:p>
          <a:endParaRPr lang="nb-NO"/>
        </a:p>
      </dgm:t>
    </dgm:pt>
    <dgm:pt modelId="{3ADE3A43-1324-47A9-97D2-9BB20F5295E9}" type="sibTrans" cxnId="{D45B5299-73B3-4FE2-880E-6A1F44B33647}">
      <dgm:prSet/>
      <dgm:spPr/>
      <dgm:t>
        <a:bodyPr/>
        <a:lstStyle/>
        <a:p>
          <a:endParaRPr lang="nb-NO"/>
        </a:p>
      </dgm:t>
    </dgm:pt>
    <dgm:pt modelId="{40290E6F-95EF-4899-96DE-1C301279D8DA}" type="pres">
      <dgm:prSet presAssocID="{93397AF6-D2CD-4F18-86D1-5B09A7F7DDD5}" presName="linearFlow" presStyleCnt="0">
        <dgm:presLayoutVars>
          <dgm:dir/>
          <dgm:animLvl val="lvl"/>
          <dgm:resizeHandles val="exact"/>
        </dgm:presLayoutVars>
      </dgm:prSet>
      <dgm:spPr/>
      <dgm:t>
        <a:bodyPr/>
        <a:lstStyle/>
        <a:p>
          <a:endParaRPr lang="nb-NO"/>
        </a:p>
      </dgm:t>
    </dgm:pt>
    <dgm:pt modelId="{7763EDEB-3713-431D-9D4D-E15178B6D62A}" type="pres">
      <dgm:prSet presAssocID="{35A708F5-7BD8-4FDF-9156-82C07E430AC8}" presName="composite" presStyleCnt="0"/>
      <dgm:spPr/>
    </dgm:pt>
    <dgm:pt modelId="{AA59FD2D-2552-43E1-83B7-73296974F23A}" type="pres">
      <dgm:prSet presAssocID="{35A708F5-7BD8-4FDF-9156-82C07E430AC8}" presName="parentText" presStyleLbl="alignNode1" presStyleIdx="0" presStyleCnt="1">
        <dgm:presLayoutVars>
          <dgm:chMax val="1"/>
          <dgm:bulletEnabled val="1"/>
        </dgm:presLayoutVars>
      </dgm:prSet>
      <dgm:spPr/>
      <dgm:t>
        <a:bodyPr/>
        <a:lstStyle/>
        <a:p>
          <a:endParaRPr lang="nb-NO"/>
        </a:p>
      </dgm:t>
    </dgm:pt>
    <dgm:pt modelId="{0DEBD8ED-D5C5-44E5-9A6A-75EB6AD34671}" type="pres">
      <dgm:prSet presAssocID="{35A708F5-7BD8-4FDF-9156-82C07E430AC8}" presName="descendantText" presStyleLbl="alignAcc1" presStyleIdx="0" presStyleCnt="1">
        <dgm:presLayoutVars>
          <dgm:bulletEnabled val="1"/>
        </dgm:presLayoutVars>
      </dgm:prSet>
      <dgm:spPr/>
    </dgm:pt>
  </dgm:ptLst>
  <dgm:cxnLst>
    <dgm:cxn modelId="{D45B5299-73B3-4FE2-880E-6A1F44B33647}" srcId="{93397AF6-D2CD-4F18-86D1-5B09A7F7DDD5}" destId="{35A708F5-7BD8-4FDF-9156-82C07E430AC8}" srcOrd="0" destOrd="0" parTransId="{4334C4AB-A9F0-4BF3-89BA-7C36AD6B0CD9}" sibTransId="{3ADE3A43-1324-47A9-97D2-9BB20F5295E9}"/>
    <dgm:cxn modelId="{32842484-1CC8-4F3F-AAB1-10A0A60B20C7}" type="presOf" srcId="{35A708F5-7BD8-4FDF-9156-82C07E430AC8}" destId="{AA59FD2D-2552-43E1-83B7-73296974F23A}" srcOrd="0" destOrd="0" presId="urn:microsoft.com/office/officeart/2005/8/layout/chevron2"/>
    <dgm:cxn modelId="{994FA991-7341-4354-9143-E5CE6C425787}" type="presOf" srcId="{93397AF6-D2CD-4F18-86D1-5B09A7F7DDD5}" destId="{40290E6F-95EF-4899-96DE-1C301279D8DA}" srcOrd="0" destOrd="0" presId="urn:microsoft.com/office/officeart/2005/8/layout/chevron2"/>
    <dgm:cxn modelId="{D157B3B8-6BD4-4E9C-9869-BD457E4B1FDC}" type="presParOf" srcId="{40290E6F-95EF-4899-96DE-1C301279D8DA}" destId="{7763EDEB-3713-431D-9D4D-E15178B6D62A}" srcOrd="0" destOrd="0" presId="urn:microsoft.com/office/officeart/2005/8/layout/chevron2"/>
    <dgm:cxn modelId="{2C5ADDE5-6118-43E6-A505-E1CC3779BDE2}" type="presParOf" srcId="{7763EDEB-3713-431D-9D4D-E15178B6D62A}" destId="{AA59FD2D-2552-43E1-83B7-73296974F23A}" srcOrd="0" destOrd="0" presId="urn:microsoft.com/office/officeart/2005/8/layout/chevron2"/>
    <dgm:cxn modelId="{2DB656AA-EF51-41A6-B148-B04C620D56D7}" type="presParOf" srcId="{7763EDEB-3713-431D-9D4D-E15178B6D62A}" destId="{0DEBD8ED-D5C5-44E5-9A6A-75EB6AD34671}"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A9293E-BFAD-43C5-8C74-EE6D165E70B6}" type="doc">
      <dgm:prSet loTypeId="urn:microsoft.com/office/officeart/2005/8/layout/chevron2" loCatId="process" qsTypeId="urn:microsoft.com/office/officeart/2005/8/quickstyle/simple1#18" qsCatId="simple" csTypeId="urn:microsoft.com/office/officeart/2005/8/colors/accent1_2#18" csCatId="accent1"/>
      <dgm:spPr/>
      <dgm:t>
        <a:bodyPr/>
        <a:lstStyle/>
        <a:p>
          <a:endParaRPr lang="nb-NO"/>
        </a:p>
      </dgm:t>
    </dgm:pt>
    <dgm:pt modelId="{5C8AD1DB-AEE2-4A1F-9DB7-71959AAEB36A}">
      <dgm:prSet/>
      <dgm:spPr/>
      <dgm:t>
        <a:bodyPr/>
        <a:lstStyle/>
        <a:p>
          <a:pPr rtl="0"/>
          <a:r>
            <a:rPr lang="nb-NO" b="1" dirty="0" smtClean="0"/>
            <a:t>Spill bridge 2</a:t>
          </a:r>
          <a:endParaRPr lang="nb-NO" b="1" dirty="0"/>
        </a:p>
      </dgm:t>
    </dgm:pt>
    <dgm:pt modelId="{5689F372-2DCF-4C87-B90B-7C6FB3BB6C17}" type="parTrans" cxnId="{9CB64609-0B7D-4358-9AD9-055F523E69CA}">
      <dgm:prSet/>
      <dgm:spPr/>
      <dgm:t>
        <a:bodyPr/>
        <a:lstStyle/>
        <a:p>
          <a:endParaRPr lang="nb-NO"/>
        </a:p>
      </dgm:t>
    </dgm:pt>
    <dgm:pt modelId="{0721D173-9F0D-4B4E-B633-70B20172B970}" type="sibTrans" cxnId="{9CB64609-0B7D-4358-9AD9-055F523E69CA}">
      <dgm:prSet/>
      <dgm:spPr/>
      <dgm:t>
        <a:bodyPr/>
        <a:lstStyle/>
        <a:p>
          <a:endParaRPr lang="nb-NO"/>
        </a:p>
      </dgm:t>
    </dgm:pt>
    <dgm:pt modelId="{C5727ACF-992D-4CAB-AAFE-E8E529EDCD4C}" type="pres">
      <dgm:prSet presAssocID="{75A9293E-BFAD-43C5-8C74-EE6D165E70B6}" presName="linearFlow" presStyleCnt="0">
        <dgm:presLayoutVars>
          <dgm:dir/>
          <dgm:animLvl val="lvl"/>
          <dgm:resizeHandles val="exact"/>
        </dgm:presLayoutVars>
      </dgm:prSet>
      <dgm:spPr/>
      <dgm:t>
        <a:bodyPr/>
        <a:lstStyle/>
        <a:p>
          <a:endParaRPr lang="nb-NO"/>
        </a:p>
      </dgm:t>
    </dgm:pt>
    <dgm:pt modelId="{E4657417-6021-4352-9A05-F6E85C34D2F4}" type="pres">
      <dgm:prSet presAssocID="{5C8AD1DB-AEE2-4A1F-9DB7-71959AAEB36A}" presName="composite" presStyleCnt="0"/>
      <dgm:spPr/>
    </dgm:pt>
    <dgm:pt modelId="{E3E00F4A-0380-46B5-B7EF-4FACCF1571D6}" type="pres">
      <dgm:prSet presAssocID="{5C8AD1DB-AEE2-4A1F-9DB7-71959AAEB36A}" presName="parentText" presStyleLbl="alignNode1" presStyleIdx="0" presStyleCnt="1">
        <dgm:presLayoutVars>
          <dgm:chMax val="1"/>
          <dgm:bulletEnabled val="1"/>
        </dgm:presLayoutVars>
      </dgm:prSet>
      <dgm:spPr/>
      <dgm:t>
        <a:bodyPr/>
        <a:lstStyle/>
        <a:p>
          <a:endParaRPr lang="nb-NO"/>
        </a:p>
      </dgm:t>
    </dgm:pt>
    <dgm:pt modelId="{5E60AC70-CC4E-40F2-B13F-E42153DEA1F9}" type="pres">
      <dgm:prSet presAssocID="{5C8AD1DB-AEE2-4A1F-9DB7-71959AAEB36A}" presName="descendantText" presStyleLbl="alignAcc1" presStyleIdx="0" presStyleCnt="1">
        <dgm:presLayoutVars>
          <dgm:bulletEnabled val="1"/>
        </dgm:presLayoutVars>
      </dgm:prSet>
      <dgm:spPr/>
    </dgm:pt>
  </dgm:ptLst>
  <dgm:cxnLst>
    <dgm:cxn modelId="{9A37DC14-D0DC-4AFB-9C8F-9442ACDC27B2}" type="presOf" srcId="{5C8AD1DB-AEE2-4A1F-9DB7-71959AAEB36A}" destId="{E3E00F4A-0380-46B5-B7EF-4FACCF1571D6}" srcOrd="0" destOrd="0" presId="urn:microsoft.com/office/officeart/2005/8/layout/chevron2"/>
    <dgm:cxn modelId="{0B24F73B-37EA-493C-85F6-65D8ACE7130A}" type="presOf" srcId="{75A9293E-BFAD-43C5-8C74-EE6D165E70B6}" destId="{C5727ACF-992D-4CAB-AAFE-E8E529EDCD4C}" srcOrd="0" destOrd="0" presId="urn:microsoft.com/office/officeart/2005/8/layout/chevron2"/>
    <dgm:cxn modelId="{9CB64609-0B7D-4358-9AD9-055F523E69CA}" srcId="{75A9293E-BFAD-43C5-8C74-EE6D165E70B6}" destId="{5C8AD1DB-AEE2-4A1F-9DB7-71959AAEB36A}" srcOrd="0" destOrd="0" parTransId="{5689F372-2DCF-4C87-B90B-7C6FB3BB6C17}" sibTransId="{0721D173-9F0D-4B4E-B633-70B20172B970}"/>
    <dgm:cxn modelId="{884F6DD8-1609-4007-9AE9-8AB163908CAF}" type="presParOf" srcId="{C5727ACF-992D-4CAB-AAFE-E8E529EDCD4C}" destId="{E4657417-6021-4352-9A05-F6E85C34D2F4}" srcOrd="0" destOrd="0" presId="urn:microsoft.com/office/officeart/2005/8/layout/chevron2"/>
    <dgm:cxn modelId="{11EAE6C8-DFEF-4C21-880D-ADE756224641}" type="presParOf" srcId="{E4657417-6021-4352-9A05-F6E85C34D2F4}" destId="{E3E00F4A-0380-46B5-B7EF-4FACCF1571D6}" srcOrd="0" destOrd="0" presId="urn:microsoft.com/office/officeart/2005/8/layout/chevron2"/>
    <dgm:cxn modelId="{8E0E9C84-7E81-4C7E-BBB3-A2746C4037C8}" type="presParOf" srcId="{E4657417-6021-4352-9A05-F6E85C34D2F4}" destId="{5E60AC70-CC4E-40F2-B13F-E42153DEA1F9}"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B118AB8-2FB1-4A56-BF4F-B64AC4DB6A4E}" type="doc">
      <dgm:prSet loTypeId="urn:microsoft.com/office/officeart/2005/8/layout/chevron2" loCatId="process" qsTypeId="urn:microsoft.com/office/officeart/2005/8/quickstyle/simple1#19" qsCatId="simple" csTypeId="urn:microsoft.com/office/officeart/2005/8/colors/accent1_2#19" csCatId="accent1"/>
      <dgm:spPr/>
      <dgm:t>
        <a:bodyPr/>
        <a:lstStyle/>
        <a:p>
          <a:endParaRPr lang="nb-NO"/>
        </a:p>
      </dgm:t>
    </dgm:pt>
    <dgm:pt modelId="{CEDCF50A-B5F7-4FF5-B688-EFC6CB2DE7C8}">
      <dgm:prSet/>
      <dgm:spPr/>
      <dgm:t>
        <a:bodyPr/>
        <a:lstStyle/>
        <a:p>
          <a:pPr rtl="0"/>
          <a:r>
            <a:rPr lang="nb-NO" b="1" dirty="0" smtClean="0"/>
            <a:t>Spill bridge 2</a:t>
          </a:r>
          <a:endParaRPr lang="nb-NO" b="1" dirty="0"/>
        </a:p>
      </dgm:t>
    </dgm:pt>
    <dgm:pt modelId="{86724D2A-518C-423F-800F-CDB906938EA0}" type="parTrans" cxnId="{88463CEE-2A1C-42F2-9C28-DAB693FFFEB7}">
      <dgm:prSet/>
      <dgm:spPr/>
      <dgm:t>
        <a:bodyPr/>
        <a:lstStyle/>
        <a:p>
          <a:endParaRPr lang="nb-NO"/>
        </a:p>
      </dgm:t>
    </dgm:pt>
    <dgm:pt modelId="{51CFB7E7-D667-42B0-BCD3-1CB4E53A8027}" type="sibTrans" cxnId="{88463CEE-2A1C-42F2-9C28-DAB693FFFEB7}">
      <dgm:prSet/>
      <dgm:spPr/>
      <dgm:t>
        <a:bodyPr/>
        <a:lstStyle/>
        <a:p>
          <a:endParaRPr lang="nb-NO"/>
        </a:p>
      </dgm:t>
    </dgm:pt>
    <dgm:pt modelId="{180F94F4-4FDC-40CB-BFEC-AF70BDF7A4BE}" type="pres">
      <dgm:prSet presAssocID="{3B118AB8-2FB1-4A56-BF4F-B64AC4DB6A4E}" presName="linearFlow" presStyleCnt="0">
        <dgm:presLayoutVars>
          <dgm:dir/>
          <dgm:animLvl val="lvl"/>
          <dgm:resizeHandles val="exact"/>
        </dgm:presLayoutVars>
      </dgm:prSet>
      <dgm:spPr/>
      <dgm:t>
        <a:bodyPr/>
        <a:lstStyle/>
        <a:p>
          <a:endParaRPr lang="nb-NO"/>
        </a:p>
      </dgm:t>
    </dgm:pt>
    <dgm:pt modelId="{325DD0EE-6635-416B-BA26-423F872DB8B3}" type="pres">
      <dgm:prSet presAssocID="{CEDCF50A-B5F7-4FF5-B688-EFC6CB2DE7C8}" presName="composite" presStyleCnt="0"/>
      <dgm:spPr/>
    </dgm:pt>
    <dgm:pt modelId="{627A44D7-E9DA-4F2A-90DC-BDEC212D7097}" type="pres">
      <dgm:prSet presAssocID="{CEDCF50A-B5F7-4FF5-B688-EFC6CB2DE7C8}" presName="parentText" presStyleLbl="alignNode1" presStyleIdx="0" presStyleCnt="1">
        <dgm:presLayoutVars>
          <dgm:chMax val="1"/>
          <dgm:bulletEnabled val="1"/>
        </dgm:presLayoutVars>
      </dgm:prSet>
      <dgm:spPr/>
      <dgm:t>
        <a:bodyPr/>
        <a:lstStyle/>
        <a:p>
          <a:endParaRPr lang="nb-NO"/>
        </a:p>
      </dgm:t>
    </dgm:pt>
    <dgm:pt modelId="{C59478A5-5C33-435A-A5D7-39859A9F582E}" type="pres">
      <dgm:prSet presAssocID="{CEDCF50A-B5F7-4FF5-B688-EFC6CB2DE7C8}" presName="descendantText" presStyleLbl="alignAcc1" presStyleIdx="0" presStyleCnt="1">
        <dgm:presLayoutVars>
          <dgm:bulletEnabled val="1"/>
        </dgm:presLayoutVars>
      </dgm:prSet>
      <dgm:spPr/>
    </dgm:pt>
  </dgm:ptLst>
  <dgm:cxnLst>
    <dgm:cxn modelId="{26632EC4-F765-404B-9D6E-A6FD3EEBD0B1}" type="presOf" srcId="{CEDCF50A-B5F7-4FF5-B688-EFC6CB2DE7C8}" destId="{627A44D7-E9DA-4F2A-90DC-BDEC212D7097}" srcOrd="0" destOrd="0" presId="urn:microsoft.com/office/officeart/2005/8/layout/chevron2"/>
    <dgm:cxn modelId="{87726DE2-1979-48A5-99F4-97AA42B78923}" type="presOf" srcId="{3B118AB8-2FB1-4A56-BF4F-B64AC4DB6A4E}" destId="{180F94F4-4FDC-40CB-BFEC-AF70BDF7A4BE}" srcOrd="0" destOrd="0" presId="urn:microsoft.com/office/officeart/2005/8/layout/chevron2"/>
    <dgm:cxn modelId="{88463CEE-2A1C-42F2-9C28-DAB693FFFEB7}" srcId="{3B118AB8-2FB1-4A56-BF4F-B64AC4DB6A4E}" destId="{CEDCF50A-B5F7-4FF5-B688-EFC6CB2DE7C8}" srcOrd="0" destOrd="0" parTransId="{86724D2A-518C-423F-800F-CDB906938EA0}" sibTransId="{51CFB7E7-D667-42B0-BCD3-1CB4E53A8027}"/>
    <dgm:cxn modelId="{ED5205E2-DE0F-4BE7-8FD9-BAB05C023074}" type="presParOf" srcId="{180F94F4-4FDC-40CB-BFEC-AF70BDF7A4BE}" destId="{325DD0EE-6635-416B-BA26-423F872DB8B3}" srcOrd="0" destOrd="0" presId="urn:microsoft.com/office/officeart/2005/8/layout/chevron2"/>
    <dgm:cxn modelId="{C0DEF2A0-4298-4D38-8ED2-FE69B585D271}" type="presParOf" srcId="{325DD0EE-6635-416B-BA26-423F872DB8B3}" destId="{627A44D7-E9DA-4F2A-90DC-BDEC212D7097}" srcOrd="0" destOrd="0" presId="urn:microsoft.com/office/officeart/2005/8/layout/chevron2"/>
    <dgm:cxn modelId="{03D03BEB-839E-4551-AECD-9E50A9E50183}" type="presParOf" srcId="{325DD0EE-6635-416B-BA26-423F872DB8B3}" destId="{C59478A5-5C33-435A-A5D7-39859A9F582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2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2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3022F7D-26C8-476C-8A20-869FCB91FCCC}" type="datetimeFigureOut">
              <a:rPr lang="nb-NO"/>
              <a:pPr>
                <a:defRPr/>
              </a:pPr>
              <a:t>09.02.2010</a:t>
            </a:fld>
            <a:endParaRPr lang="nb-NO" dirty="0"/>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b-NO" noProof="0" dirty="0" smtClean="0"/>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4EF81FF-2B60-4F0C-A685-7C2DAC25D00C}" type="slidenum">
              <a:rPr lang="nb-NO"/>
              <a:pPr>
                <a:defRPr/>
              </a:pPr>
              <a:t>‹#›</a:t>
            </a:fld>
            <a:endParaRPr lang="nb-NO"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Plassholder for lysbilde 1"/>
          <p:cNvSpPr>
            <a:spLocks noGrp="1" noRot="1" noChangeAspect="1"/>
          </p:cNvSpPr>
          <p:nvPr>
            <p:ph type="sldImg"/>
          </p:nvPr>
        </p:nvSpPr>
        <p:spPr bwMode="auto">
          <a:noFill/>
          <a:ln>
            <a:solidFill>
              <a:srgbClr val="000000"/>
            </a:solidFill>
            <a:miter lim="800000"/>
            <a:headEnd/>
            <a:tailEnd/>
          </a:ln>
        </p:spPr>
      </p:sp>
      <p:sp>
        <p:nvSpPr>
          <p:cNvPr id="37890" name="Plassholder for notater 2"/>
          <p:cNvSpPr>
            <a:spLocks noGrp="1"/>
          </p:cNvSpPr>
          <p:nvPr>
            <p:ph type="body" idx="1"/>
          </p:nvPr>
        </p:nvSpPr>
        <p:spPr bwMode="auto">
          <a:noFill/>
        </p:spPr>
        <p:txBody>
          <a:bodyPr wrap="square" numCol="1" anchor="t" anchorCtr="0" compatLnSpc="1">
            <a:prstTxWarp prst="textNoShape">
              <a:avLst/>
            </a:prstTxWarp>
          </a:bodyPr>
          <a:lstStyle/>
          <a:p>
            <a:r>
              <a:rPr lang="nb-NO" smtClean="0"/>
              <a:t>I eksemplene som vises kan instruktøren ta noe om å telle ”ledige” plasser. Vise antall posisjoner.</a:t>
            </a:r>
          </a:p>
        </p:txBody>
      </p:sp>
      <p:sp>
        <p:nvSpPr>
          <p:cNvPr id="37891"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3CB7BD-7572-4EA2-9569-BFDF9E2C48A8}" type="slidenum">
              <a:rPr lang="nb-NO" smtClean="0"/>
              <a:pPr/>
              <a:t>4</a:t>
            </a:fld>
            <a:endParaRPr lang="nb-N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502920" y="4983480"/>
            <a:ext cx="8183880" cy="1051560"/>
          </a:xfrm>
        </p:spPr>
        <p:txBody>
          <a:bodyPr/>
          <a:lstStyle>
            <a:extLst/>
          </a:lstStyle>
          <a:p>
            <a:r>
              <a:rPr lang="nb-NO" smtClean="0"/>
              <a:t>Klikk for å redigere tittelstil</a:t>
            </a:r>
            <a:endParaRPr lang="en-US"/>
          </a:p>
        </p:txBody>
      </p:sp>
      <p:sp>
        <p:nvSpPr>
          <p:cNvPr id="3" name="Plassholder for innhold 2"/>
          <p:cNvSpPr>
            <a:spLocks noGrp="1"/>
          </p:cNvSpPr>
          <p:nvPr>
            <p:ph idx="1"/>
          </p:nvPr>
        </p:nvSpPr>
        <p:spPr>
          <a:xfrm>
            <a:off x="502920" y="530352"/>
            <a:ext cx="8183880" cy="4187952"/>
          </a:xfrm>
        </p:spPr>
        <p:txBody>
          <a:bodyPr/>
          <a:lstStyle>
            <a:extLs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24"/>
          <p:cNvSpPr>
            <a:spLocks noGrp="1"/>
          </p:cNvSpPr>
          <p:nvPr>
            <p:ph type="dt" sz="half" idx="10"/>
          </p:nvPr>
        </p:nvSpPr>
        <p:spPr/>
        <p:txBody>
          <a:bodyPr/>
          <a:lstStyle>
            <a:lvl1pPr>
              <a:defRPr/>
            </a:lvl1pPr>
          </a:lstStyle>
          <a:p>
            <a:pPr>
              <a:defRPr/>
            </a:pPr>
            <a:fld id="{41036F69-F603-4662-864C-B2BF7E902779}" type="datetimeFigureOut">
              <a:rPr lang="nb-NO"/>
              <a:pPr>
                <a:defRPr/>
              </a:pPr>
              <a:t>09.02.2010</a:t>
            </a:fld>
            <a:endParaRPr lang="nb-NO" dirty="0"/>
          </a:p>
        </p:txBody>
      </p:sp>
      <p:sp>
        <p:nvSpPr>
          <p:cNvPr id="5" name="Plassholder for bunntekst 17"/>
          <p:cNvSpPr>
            <a:spLocks noGrp="1"/>
          </p:cNvSpPr>
          <p:nvPr>
            <p:ph type="ftr" sz="quarter" idx="11"/>
          </p:nvPr>
        </p:nvSpPr>
        <p:spPr/>
        <p:txBody>
          <a:bodyPr/>
          <a:lstStyle>
            <a:lvl1pPr>
              <a:defRPr/>
            </a:lvl1pPr>
          </a:lstStyle>
          <a:p>
            <a:pPr>
              <a:defRPr/>
            </a:pPr>
            <a:endParaRPr lang="nb-NO"/>
          </a:p>
        </p:txBody>
      </p:sp>
      <p:sp>
        <p:nvSpPr>
          <p:cNvPr id="6" name="Plassholder for lysbildenummer 4"/>
          <p:cNvSpPr>
            <a:spLocks noGrp="1"/>
          </p:cNvSpPr>
          <p:nvPr>
            <p:ph type="sldNum" sz="quarter" idx="12"/>
          </p:nvPr>
        </p:nvSpPr>
        <p:spPr/>
        <p:txBody>
          <a:bodyPr/>
          <a:lstStyle>
            <a:lvl1pPr>
              <a:defRPr/>
            </a:lvl1pPr>
          </a:lstStyle>
          <a:p>
            <a:pPr>
              <a:defRPr/>
            </a:pPr>
            <a:fld id="{345E2587-B0B2-416C-9D26-F63DE2FBDD16}" type="slidenum">
              <a:rPr lang="nb-NO"/>
              <a:pPr>
                <a:defRPr/>
              </a:pPr>
              <a:t>‹#›</a:t>
            </a:fld>
            <a:endParaRPr lang="nb-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533404"/>
            <a:ext cx="1981200" cy="5257799"/>
          </a:xfrm>
        </p:spPr>
        <p:txBody>
          <a:bodyPr vert="eaVert"/>
          <a:lstStyle>
            <a:extLst/>
          </a:lstStyle>
          <a:p>
            <a:r>
              <a:rPr lang="nb-NO" smtClean="0"/>
              <a:t>Klikk for å redigere tittelstil</a:t>
            </a:r>
            <a:endParaRPr lang="en-US"/>
          </a:p>
        </p:txBody>
      </p:sp>
      <p:sp>
        <p:nvSpPr>
          <p:cNvPr id="3" name="Plassholder for loddrett tekst 2"/>
          <p:cNvSpPr>
            <a:spLocks noGrp="1"/>
          </p:cNvSpPr>
          <p:nvPr>
            <p:ph type="body" orient="vert" idx="1"/>
          </p:nvPr>
        </p:nvSpPr>
        <p:spPr>
          <a:xfrm>
            <a:off x="533400" y="533402"/>
            <a:ext cx="5943600" cy="5257801"/>
          </a:xfrm>
        </p:spPr>
        <p:txBody>
          <a:bodyPr vert="eaVert"/>
          <a:lstStyle>
            <a:extLs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24"/>
          <p:cNvSpPr>
            <a:spLocks noGrp="1"/>
          </p:cNvSpPr>
          <p:nvPr>
            <p:ph type="dt" sz="half" idx="10"/>
          </p:nvPr>
        </p:nvSpPr>
        <p:spPr/>
        <p:txBody>
          <a:bodyPr/>
          <a:lstStyle>
            <a:lvl1pPr>
              <a:defRPr/>
            </a:lvl1pPr>
          </a:lstStyle>
          <a:p>
            <a:pPr>
              <a:defRPr/>
            </a:pPr>
            <a:fld id="{908C95CA-D3AB-40A2-92A5-A153DE325A37}" type="datetimeFigureOut">
              <a:rPr lang="nb-NO"/>
              <a:pPr>
                <a:defRPr/>
              </a:pPr>
              <a:t>09.02.2010</a:t>
            </a:fld>
            <a:endParaRPr lang="nb-NO" dirty="0"/>
          </a:p>
        </p:txBody>
      </p:sp>
      <p:sp>
        <p:nvSpPr>
          <p:cNvPr id="5" name="Plassholder for bunntekst 17"/>
          <p:cNvSpPr>
            <a:spLocks noGrp="1"/>
          </p:cNvSpPr>
          <p:nvPr>
            <p:ph type="ftr" sz="quarter" idx="11"/>
          </p:nvPr>
        </p:nvSpPr>
        <p:spPr/>
        <p:txBody>
          <a:bodyPr/>
          <a:lstStyle>
            <a:lvl1pPr>
              <a:defRPr/>
            </a:lvl1pPr>
          </a:lstStyle>
          <a:p>
            <a:pPr>
              <a:defRPr/>
            </a:pPr>
            <a:endParaRPr lang="nb-NO"/>
          </a:p>
        </p:txBody>
      </p:sp>
      <p:sp>
        <p:nvSpPr>
          <p:cNvPr id="6" name="Plassholder for lysbildenummer 4"/>
          <p:cNvSpPr>
            <a:spLocks noGrp="1"/>
          </p:cNvSpPr>
          <p:nvPr>
            <p:ph type="sldNum" sz="quarter" idx="12"/>
          </p:nvPr>
        </p:nvSpPr>
        <p:spPr/>
        <p:txBody>
          <a:bodyPr/>
          <a:lstStyle>
            <a:lvl1pPr>
              <a:defRPr/>
            </a:lvl1pPr>
          </a:lstStyle>
          <a:p>
            <a:pPr>
              <a:defRPr/>
            </a:pPr>
            <a:fld id="{A4F5C3FC-0713-43F1-B4E5-3CDAD90A35FC}" type="slidenum">
              <a:rPr lang="nb-NO"/>
              <a:pPr>
                <a:defRPr/>
              </a:pPr>
              <a:t>‹#›</a:t>
            </a:fld>
            <a:endParaRPr lang="nb-N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Inndelingsoverskrift">
    <p:spTree>
      <p:nvGrpSpPr>
        <p:cNvPr id="1" name=""/>
        <p:cNvGrpSpPr/>
        <p:nvPr/>
      </p:nvGrpSpPr>
      <p:grpSpPr>
        <a:xfrm>
          <a:off x="0" y="0"/>
          <a:ext cx="0" cy="0"/>
          <a:chOff x="0" y="0"/>
          <a:chExt cx="0" cy="0"/>
        </a:xfrm>
      </p:grpSpPr>
      <p:sp>
        <p:nvSpPr>
          <p:cNvPr id="4" name="Avrundet rektangel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Avrundet rektangel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tel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nb-NO" smtClean="0"/>
              <a:t>Klikk for å redigere tittelstil</a:t>
            </a:r>
            <a:endParaRPr lang="en-US"/>
          </a:p>
        </p:txBody>
      </p:sp>
      <p:sp>
        <p:nvSpPr>
          <p:cNvPr id="3" name="Plassholder for tekst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b-NO" smtClean="0"/>
              <a:t>Klikk for å redigere tekststiler i malen</a:t>
            </a:r>
          </a:p>
        </p:txBody>
      </p:sp>
      <p:sp>
        <p:nvSpPr>
          <p:cNvPr id="6" name="Plassholder for dato 3"/>
          <p:cNvSpPr>
            <a:spLocks noGrp="1"/>
          </p:cNvSpPr>
          <p:nvPr>
            <p:ph type="dt" sz="half" idx="10"/>
          </p:nvPr>
        </p:nvSpPr>
        <p:spPr/>
        <p:txBody>
          <a:bodyPr/>
          <a:lstStyle>
            <a:lvl1pPr>
              <a:defRPr/>
            </a:lvl1pPr>
            <a:extLst/>
          </a:lstStyle>
          <a:p>
            <a:pPr>
              <a:defRPr/>
            </a:pPr>
            <a:fld id="{3BE5B77D-071B-427B-B8A1-D5FA9D7229DC}" type="datetimeFigureOut">
              <a:rPr lang="nb-NO"/>
              <a:pPr>
                <a:defRPr/>
              </a:pPr>
              <a:t>09.02.2010</a:t>
            </a:fld>
            <a:endParaRPr lang="nb-NO" dirty="0"/>
          </a:p>
        </p:txBody>
      </p:sp>
      <p:sp>
        <p:nvSpPr>
          <p:cNvPr id="7" name="Plassholder for bunntekst 4"/>
          <p:cNvSpPr>
            <a:spLocks noGrp="1"/>
          </p:cNvSpPr>
          <p:nvPr>
            <p:ph type="ftr" sz="quarter" idx="11"/>
          </p:nvPr>
        </p:nvSpPr>
        <p:spPr/>
        <p:txBody>
          <a:bodyPr/>
          <a:lstStyle>
            <a:lvl1pPr>
              <a:defRPr/>
            </a:lvl1pPr>
            <a:extLst/>
          </a:lstStyle>
          <a:p>
            <a:pPr>
              <a:defRPr/>
            </a:pPr>
            <a:endParaRPr lang="nb-NO"/>
          </a:p>
        </p:txBody>
      </p:sp>
      <p:sp>
        <p:nvSpPr>
          <p:cNvPr id="8" name="Plassholder for lysbildenummer 5"/>
          <p:cNvSpPr>
            <a:spLocks noGrp="1"/>
          </p:cNvSpPr>
          <p:nvPr>
            <p:ph type="sldNum" sz="quarter" idx="12"/>
          </p:nvPr>
        </p:nvSpPr>
        <p:spPr/>
        <p:txBody>
          <a:bodyPr/>
          <a:lstStyle>
            <a:lvl1pPr>
              <a:defRPr/>
            </a:lvl1pPr>
            <a:extLst/>
          </a:lstStyle>
          <a:p>
            <a:pPr>
              <a:defRPr/>
            </a:pPr>
            <a:fld id="{CFF7A3D2-5B37-4336-BC17-388EF2838BE6}" type="slidenum">
              <a:rPr lang="nb-NO"/>
              <a:pPr>
                <a:defRPr/>
              </a:pPr>
              <a:t>‹#›</a:t>
            </a:fld>
            <a:endParaRPr lang="nb-N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extLst/>
          </a:lstStyle>
          <a:p>
            <a:r>
              <a:rPr lang="nb-NO" smtClean="0"/>
              <a:t>Klikk for å redigere tittelstil</a:t>
            </a:r>
            <a:endParaRPr lang="en-US"/>
          </a:p>
        </p:txBody>
      </p:sp>
      <p:sp>
        <p:nvSpPr>
          <p:cNvPr id="3" name="Plassholder for innhold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24"/>
          <p:cNvSpPr>
            <a:spLocks noGrp="1"/>
          </p:cNvSpPr>
          <p:nvPr>
            <p:ph type="dt" sz="half" idx="10"/>
          </p:nvPr>
        </p:nvSpPr>
        <p:spPr/>
        <p:txBody>
          <a:bodyPr/>
          <a:lstStyle>
            <a:lvl1pPr>
              <a:defRPr/>
            </a:lvl1pPr>
          </a:lstStyle>
          <a:p>
            <a:pPr>
              <a:defRPr/>
            </a:pPr>
            <a:fld id="{E60401EA-FA6F-49AD-9A48-4B04DAE6ED5C}" type="datetimeFigureOut">
              <a:rPr lang="nb-NO"/>
              <a:pPr>
                <a:defRPr/>
              </a:pPr>
              <a:t>09.02.2010</a:t>
            </a:fld>
            <a:endParaRPr lang="nb-NO" dirty="0"/>
          </a:p>
        </p:txBody>
      </p:sp>
      <p:sp>
        <p:nvSpPr>
          <p:cNvPr id="6" name="Plassholder for bunntekst 17"/>
          <p:cNvSpPr>
            <a:spLocks noGrp="1"/>
          </p:cNvSpPr>
          <p:nvPr>
            <p:ph type="ftr" sz="quarter" idx="11"/>
          </p:nvPr>
        </p:nvSpPr>
        <p:spPr/>
        <p:txBody>
          <a:bodyPr/>
          <a:lstStyle>
            <a:lvl1pPr>
              <a:defRPr/>
            </a:lvl1pPr>
          </a:lstStyle>
          <a:p>
            <a:pPr>
              <a:defRPr/>
            </a:pPr>
            <a:endParaRPr lang="nb-NO"/>
          </a:p>
        </p:txBody>
      </p:sp>
      <p:sp>
        <p:nvSpPr>
          <p:cNvPr id="7" name="Plassholder for lysbildenummer 4"/>
          <p:cNvSpPr>
            <a:spLocks noGrp="1"/>
          </p:cNvSpPr>
          <p:nvPr>
            <p:ph type="sldNum" sz="quarter" idx="12"/>
          </p:nvPr>
        </p:nvSpPr>
        <p:spPr/>
        <p:txBody>
          <a:bodyPr/>
          <a:lstStyle>
            <a:lvl1pPr>
              <a:defRPr/>
            </a:lvl1pPr>
          </a:lstStyle>
          <a:p>
            <a:pPr>
              <a:defRPr/>
            </a:pPr>
            <a:fld id="{7EBCF77D-7A49-42F3-B719-C50C94A9FBFD}" type="slidenum">
              <a:rPr lang="nb-NO"/>
              <a:pPr>
                <a:defRPr/>
              </a:pPr>
              <a:t>‹#›</a:t>
            </a:fld>
            <a:endParaRPr lang="nb-N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02920" y="4983480"/>
            <a:ext cx="8183880" cy="1051560"/>
          </a:xfrm>
        </p:spPr>
        <p:txBody>
          <a:bodyPr/>
          <a:lstStyle>
            <a:lvl1pPr>
              <a:defRPr b="1"/>
            </a:lvl1pPr>
            <a:extLst/>
          </a:lstStyle>
          <a:p>
            <a:r>
              <a:rPr lang="nb-NO" smtClean="0"/>
              <a:t>Klikk for å redigere tittelstil</a:t>
            </a:r>
            <a:endParaRPr lang="en-US"/>
          </a:p>
        </p:txBody>
      </p:sp>
      <p:sp>
        <p:nvSpPr>
          <p:cNvPr id="3" name="Plassholder for tekst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nb-NO" smtClean="0"/>
              <a:t>Klikk for å redigere tekststiler i malen</a:t>
            </a:r>
          </a:p>
        </p:txBody>
      </p:sp>
      <p:sp>
        <p:nvSpPr>
          <p:cNvPr id="4" name="Plassholder for tekst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nb-NO" smtClean="0"/>
              <a:t>Klikk for å redigere tekststiler i malen</a:t>
            </a:r>
          </a:p>
        </p:txBody>
      </p:sp>
      <p:sp>
        <p:nvSpPr>
          <p:cNvPr id="5" name="Plassholder for innhold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6" name="Plassholder for innhold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Plassholder for dato 24"/>
          <p:cNvSpPr>
            <a:spLocks noGrp="1"/>
          </p:cNvSpPr>
          <p:nvPr>
            <p:ph type="dt" sz="half" idx="10"/>
          </p:nvPr>
        </p:nvSpPr>
        <p:spPr/>
        <p:txBody>
          <a:bodyPr/>
          <a:lstStyle>
            <a:lvl1pPr>
              <a:defRPr/>
            </a:lvl1pPr>
          </a:lstStyle>
          <a:p>
            <a:pPr>
              <a:defRPr/>
            </a:pPr>
            <a:fld id="{B7CFC3D5-F010-47DB-8E9A-51C5C08B7ACC}" type="datetimeFigureOut">
              <a:rPr lang="nb-NO"/>
              <a:pPr>
                <a:defRPr/>
              </a:pPr>
              <a:t>09.02.2010</a:t>
            </a:fld>
            <a:endParaRPr lang="nb-NO" dirty="0"/>
          </a:p>
        </p:txBody>
      </p:sp>
      <p:sp>
        <p:nvSpPr>
          <p:cNvPr id="8" name="Plassholder for bunntekst 17"/>
          <p:cNvSpPr>
            <a:spLocks noGrp="1"/>
          </p:cNvSpPr>
          <p:nvPr>
            <p:ph type="ftr" sz="quarter" idx="11"/>
          </p:nvPr>
        </p:nvSpPr>
        <p:spPr/>
        <p:txBody>
          <a:bodyPr/>
          <a:lstStyle>
            <a:lvl1pPr>
              <a:defRPr/>
            </a:lvl1pPr>
          </a:lstStyle>
          <a:p>
            <a:pPr>
              <a:defRPr/>
            </a:pPr>
            <a:endParaRPr lang="nb-NO"/>
          </a:p>
        </p:txBody>
      </p:sp>
      <p:sp>
        <p:nvSpPr>
          <p:cNvPr id="9" name="Plassholder for lysbildenummer 4"/>
          <p:cNvSpPr>
            <a:spLocks noGrp="1"/>
          </p:cNvSpPr>
          <p:nvPr>
            <p:ph type="sldNum" sz="quarter" idx="12"/>
          </p:nvPr>
        </p:nvSpPr>
        <p:spPr/>
        <p:txBody>
          <a:bodyPr/>
          <a:lstStyle>
            <a:lvl1pPr>
              <a:defRPr/>
            </a:lvl1pPr>
          </a:lstStyle>
          <a:p>
            <a:pPr>
              <a:defRPr/>
            </a:pPr>
            <a:fld id="{FAD20284-BDC1-4B1E-99AE-2531F2E95C43}" type="slidenum">
              <a:rPr lang="nb-NO"/>
              <a:pPr>
                <a:defRPr/>
              </a:pPr>
              <a:t>‹#›</a:t>
            </a:fld>
            <a:endParaRPr lang="nb-N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extLst/>
          </a:lstStyle>
          <a:p>
            <a:r>
              <a:rPr lang="nb-NO" smtClean="0"/>
              <a:t>Klikk for å redigere tittelstil</a:t>
            </a:r>
            <a:endParaRPr lang="en-US"/>
          </a:p>
        </p:txBody>
      </p:sp>
      <p:sp>
        <p:nvSpPr>
          <p:cNvPr id="3" name="Plassholder for dato 24"/>
          <p:cNvSpPr>
            <a:spLocks noGrp="1"/>
          </p:cNvSpPr>
          <p:nvPr>
            <p:ph type="dt" sz="half" idx="10"/>
          </p:nvPr>
        </p:nvSpPr>
        <p:spPr/>
        <p:txBody>
          <a:bodyPr/>
          <a:lstStyle>
            <a:lvl1pPr>
              <a:defRPr/>
            </a:lvl1pPr>
          </a:lstStyle>
          <a:p>
            <a:pPr>
              <a:defRPr/>
            </a:pPr>
            <a:fld id="{BFD8A124-1735-42CD-A5DD-88CCED68754B}" type="datetimeFigureOut">
              <a:rPr lang="nb-NO"/>
              <a:pPr>
                <a:defRPr/>
              </a:pPr>
              <a:t>09.02.2010</a:t>
            </a:fld>
            <a:endParaRPr lang="nb-NO" dirty="0"/>
          </a:p>
        </p:txBody>
      </p:sp>
      <p:sp>
        <p:nvSpPr>
          <p:cNvPr id="4" name="Plassholder for bunntekst 17"/>
          <p:cNvSpPr>
            <a:spLocks noGrp="1"/>
          </p:cNvSpPr>
          <p:nvPr>
            <p:ph type="ftr" sz="quarter" idx="11"/>
          </p:nvPr>
        </p:nvSpPr>
        <p:spPr/>
        <p:txBody>
          <a:bodyPr/>
          <a:lstStyle>
            <a:lvl1pPr>
              <a:defRPr/>
            </a:lvl1pPr>
          </a:lstStyle>
          <a:p>
            <a:pPr>
              <a:defRPr/>
            </a:pPr>
            <a:endParaRPr lang="nb-NO"/>
          </a:p>
        </p:txBody>
      </p:sp>
      <p:sp>
        <p:nvSpPr>
          <p:cNvPr id="5" name="Plassholder for lysbildenummer 4"/>
          <p:cNvSpPr>
            <a:spLocks noGrp="1"/>
          </p:cNvSpPr>
          <p:nvPr>
            <p:ph type="sldNum" sz="quarter" idx="12"/>
          </p:nvPr>
        </p:nvSpPr>
        <p:spPr/>
        <p:txBody>
          <a:bodyPr/>
          <a:lstStyle>
            <a:lvl1pPr>
              <a:defRPr/>
            </a:lvl1pPr>
          </a:lstStyle>
          <a:p>
            <a:pPr>
              <a:defRPr/>
            </a:pPr>
            <a:fld id="{92B4B819-1976-4CCA-9DFD-FCE6AD965F7E}" type="slidenum">
              <a:rPr lang="nb-NO"/>
              <a:pPr>
                <a:defRPr/>
              </a:pPr>
              <a:t>‹#›</a:t>
            </a:fld>
            <a:endParaRPr lang="nb-N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Avrundet rektangel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Plassholder for dato 1"/>
          <p:cNvSpPr>
            <a:spLocks noGrp="1"/>
          </p:cNvSpPr>
          <p:nvPr>
            <p:ph type="dt" sz="half" idx="10"/>
          </p:nvPr>
        </p:nvSpPr>
        <p:spPr/>
        <p:txBody>
          <a:bodyPr/>
          <a:lstStyle>
            <a:lvl1pPr>
              <a:defRPr/>
            </a:lvl1pPr>
            <a:extLst/>
          </a:lstStyle>
          <a:p>
            <a:pPr>
              <a:defRPr/>
            </a:pPr>
            <a:fld id="{A092FB64-844C-41DF-B145-C0BB190B9B48}" type="datetimeFigureOut">
              <a:rPr lang="nb-NO"/>
              <a:pPr>
                <a:defRPr/>
              </a:pPr>
              <a:t>09.02.2010</a:t>
            </a:fld>
            <a:endParaRPr lang="nb-NO" dirty="0"/>
          </a:p>
        </p:txBody>
      </p:sp>
      <p:sp>
        <p:nvSpPr>
          <p:cNvPr id="4" name="Plassholder for bunntekst 2"/>
          <p:cNvSpPr>
            <a:spLocks noGrp="1"/>
          </p:cNvSpPr>
          <p:nvPr>
            <p:ph type="ftr" sz="quarter" idx="11"/>
          </p:nvPr>
        </p:nvSpPr>
        <p:spPr/>
        <p:txBody>
          <a:bodyPr/>
          <a:lstStyle>
            <a:lvl1pPr>
              <a:defRPr/>
            </a:lvl1pPr>
            <a:extLst/>
          </a:lstStyle>
          <a:p>
            <a:pPr>
              <a:defRPr/>
            </a:pPr>
            <a:endParaRPr lang="nb-NO"/>
          </a:p>
        </p:txBody>
      </p:sp>
      <p:sp>
        <p:nvSpPr>
          <p:cNvPr id="5" name="Plassholder for lysbildenummer 3"/>
          <p:cNvSpPr>
            <a:spLocks noGrp="1"/>
          </p:cNvSpPr>
          <p:nvPr>
            <p:ph type="sldNum" sz="quarter" idx="12"/>
          </p:nvPr>
        </p:nvSpPr>
        <p:spPr/>
        <p:txBody>
          <a:bodyPr/>
          <a:lstStyle>
            <a:lvl1pPr>
              <a:defRPr/>
            </a:lvl1pPr>
            <a:extLst/>
          </a:lstStyle>
          <a:p>
            <a:pPr>
              <a:defRPr/>
            </a:pPr>
            <a:fld id="{A4F9B63E-B474-438B-8C1C-DBCD48C3CC6C}" type="slidenum">
              <a:rPr lang="nb-NO"/>
              <a:pPr>
                <a:defRPr/>
              </a:pPr>
              <a:t>‹#›</a:t>
            </a:fld>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nb-NO" smtClean="0"/>
              <a:t>Klikk for å redigere tittelstil</a:t>
            </a:r>
            <a:endParaRPr lang="en-US"/>
          </a:p>
        </p:txBody>
      </p:sp>
      <p:sp>
        <p:nvSpPr>
          <p:cNvPr id="3" name="Plassholder for tekst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24"/>
          <p:cNvSpPr>
            <a:spLocks noGrp="1"/>
          </p:cNvSpPr>
          <p:nvPr>
            <p:ph type="dt" sz="half" idx="10"/>
          </p:nvPr>
        </p:nvSpPr>
        <p:spPr/>
        <p:txBody>
          <a:bodyPr/>
          <a:lstStyle>
            <a:lvl1pPr>
              <a:defRPr/>
            </a:lvl1pPr>
          </a:lstStyle>
          <a:p>
            <a:pPr>
              <a:defRPr/>
            </a:pPr>
            <a:fld id="{0F7B60EE-1B28-41FD-BC92-748148F4BB17}" type="datetimeFigureOut">
              <a:rPr lang="nb-NO"/>
              <a:pPr>
                <a:defRPr/>
              </a:pPr>
              <a:t>09.02.2010</a:t>
            </a:fld>
            <a:endParaRPr lang="nb-NO" dirty="0"/>
          </a:p>
        </p:txBody>
      </p:sp>
      <p:sp>
        <p:nvSpPr>
          <p:cNvPr id="6" name="Plassholder for bunntekst 17"/>
          <p:cNvSpPr>
            <a:spLocks noGrp="1"/>
          </p:cNvSpPr>
          <p:nvPr>
            <p:ph type="ftr" sz="quarter" idx="11"/>
          </p:nvPr>
        </p:nvSpPr>
        <p:spPr/>
        <p:txBody>
          <a:bodyPr/>
          <a:lstStyle>
            <a:lvl1pPr>
              <a:defRPr/>
            </a:lvl1pPr>
          </a:lstStyle>
          <a:p>
            <a:pPr>
              <a:defRPr/>
            </a:pPr>
            <a:endParaRPr lang="nb-NO"/>
          </a:p>
        </p:txBody>
      </p:sp>
      <p:sp>
        <p:nvSpPr>
          <p:cNvPr id="7" name="Plassholder for lysbildenummer 4"/>
          <p:cNvSpPr>
            <a:spLocks noGrp="1"/>
          </p:cNvSpPr>
          <p:nvPr>
            <p:ph type="sldNum" sz="quarter" idx="12"/>
          </p:nvPr>
        </p:nvSpPr>
        <p:spPr/>
        <p:txBody>
          <a:bodyPr/>
          <a:lstStyle>
            <a:lvl1pPr>
              <a:defRPr/>
            </a:lvl1pPr>
          </a:lstStyle>
          <a:p>
            <a:pPr>
              <a:defRPr/>
            </a:pPr>
            <a:fld id="{5456C5C5-803E-442F-A92B-3062F94E2C49}" type="slidenum">
              <a:rPr lang="nb-NO"/>
              <a:pPr>
                <a:defRPr/>
              </a:pPr>
              <a:t>‹#›</a:t>
            </a:fld>
            <a:endParaRPr lang="nb-N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5" name="Avrundet rektangel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Avrund ett hjørne i rektangel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tel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nb-NO" smtClean="0"/>
              <a:t>Klikk for å redigere tittelstil</a:t>
            </a:r>
            <a:endParaRPr lang="en-US"/>
          </a:p>
        </p:txBody>
      </p:sp>
      <p:sp>
        <p:nvSpPr>
          <p:cNvPr id="4" name="Plassholder for tekst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3" name="Plassholder for bild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nb-NO" noProof="0" dirty="0" smtClean="0"/>
              <a:t>Klikk ikonet for å legge til et bilde</a:t>
            </a:r>
            <a:endParaRPr lang="en-US" noProof="0" dirty="0"/>
          </a:p>
        </p:txBody>
      </p:sp>
      <p:sp>
        <p:nvSpPr>
          <p:cNvPr id="7" name="Plassholder for dato 4"/>
          <p:cNvSpPr>
            <a:spLocks noGrp="1"/>
          </p:cNvSpPr>
          <p:nvPr>
            <p:ph type="dt" sz="half" idx="10"/>
          </p:nvPr>
        </p:nvSpPr>
        <p:spPr/>
        <p:txBody>
          <a:bodyPr/>
          <a:lstStyle>
            <a:lvl1pPr>
              <a:defRPr/>
            </a:lvl1pPr>
            <a:extLst/>
          </a:lstStyle>
          <a:p>
            <a:pPr>
              <a:defRPr/>
            </a:pPr>
            <a:fld id="{52415D1F-6016-4891-831C-3E9C74CE3688}" type="datetimeFigureOut">
              <a:rPr lang="nb-NO"/>
              <a:pPr>
                <a:defRPr/>
              </a:pPr>
              <a:t>09.02.2010</a:t>
            </a:fld>
            <a:endParaRPr lang="nb-NO" dirty="0"/>
          </a:p>
        </p:txBody>
      </p:sp>
      <p:sp>
        <p:nvSpPr>
          <p:cNvPr id="8" name="Plassholder for bunntekst 5"/>
          <p:cNvSpPr>
            <a:spLocks noGrp="1"/>
          </p:cNvSpPr>
          <p:nvPr>
            <p:ph type="ftr" sz="quarter" idx="11"/>
          </p:nvPr>
        </p:nvSpPr>
        <p:spPr/>
        <p:txBody>
          <a:bodyPr/>
          <a:lstStyle>
            <a:lvl1pPr>
              <a:defRPr/>
            </a:lvl1pPr>
            <a:extLst/>
          </a:lstStyle>
          <a:p>
            <a:pPr>
              <a:defRPr/>
            </a:pPr>
            <a:endParaRPr lang="nb-NO"/>
          </a:p>
        </p:txBody>
      </p:sp>
      <p:sp>
        <p:nvSpPr>
          <p:cNvPr id="9" name="Plassholder for lysbildenummer 6"/>
          <p:cNvSpPr>
            <a:spLocks noGrp="1"/>
          </p:cNvSpPr>
          <p:nvPr>
            <p:ph type="sldNum" sz="quarter" idx="12"/>
          </p:nvPr>
        </p:nvSpPr>
        <p:spPr/>
        <p:txBody>
          <a:bodyPr/>
          <a:lstStyle>
            <a:lvl1pPr>
              <a:defRPr/>
            </a:lvl1pPr>
            <a:extLst/>
          </a:lstStyle>
          <a:p>
            <a:pPr>
              <a:defRPr/>
            </a:pPr>
            <a:fld id="{3861E931-58C7-41F7-B4A1-FA4B957AE0E9}" type="slidenum">
              <a:rPr lang="nb-NO"/>
              <a:pPr>
                <a:defRPr/>
              </a:pPr>
              <a:t>‹#›</a:t>
            </a:fld>
            <a:endParaRPr lang="nb-N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a:xfrm>
            <a:off x="502920" y="4983480"/>
            <a:ext cx="8183880" cy="1051560"/>
          </a:xfrm>
        </p:spPr>
        <p:txBody>
          <a:bodyPr/>
          <a:lstStyle>
            <a:extLst/>
          </a:lstStyle>
          <a:p>
            <a:r>
              <a:rPr lang="nb-NO" smtClean="0"/>
              <a:t>Klikk for å redigere tittelstil</a:t>
            </a:r>
            <a:endParaRPr lang="en-US"/>
          </a:p>
        </p:txBody>
      </p:sp>
      <p:sp>
        <p:nvSpPr>
          <p:cNvPr id="3" name="Plassholder for loddrett tekst 2"/>
          <p:cNvSpPr>
            <a:spLocks noGrp="1"/>
          </p:cNvSpPr>
          <p:nvPr>
            <p:ph type="body" orient="vert" idx="1"/>
          </p:nvPr>
        </p:nvSpPr>
        <p:spPr>
          <a:xfrm>
            <a:off x="502920" y="530352"/>
            <a:ext cx="8183880" cy="4187952"/>
          </a:xfrm>
        </p:spPr>
        <p:txBody>
          <a:bodyPr vert="eaVert"/>
          <a:lstStyle>
            <a:extLs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24"/>
          <p:cNvSpPr>
            <a:spLocks noGrp="1"/>
          </p:cNvSpPr>
          <p:nvPr>
            <p:ph type="dt" sz="half" idx="10"/>
          </p:nvPr>
        </p:nvSpPr>
        <p:spPr/>
        <p:txBody>
          <a:bodyPr/>
          <a:lstStyle>
            <a:lvl1pPr>
              <a:defRPr/>
            </a:lvl1pPr>
          </a:lstStyle>
          <a:p>
            <a:pPr>
              <a:defRPr/>
            </a:pPr>
            <a:fld id="{BCCC23AD-4E60-403D-B6DF-09D5CCD659CB}" type="datetimeFigureOut">
              <a:rPr lang="nb-NO"/>
              <a:pPr>
                <a:defRPr/>
              </a:pPr>
              <a:t>09.02.2010</a:t>
            </a:fld>
            <a:endParaRPr lang="nb-NO" dirty="0"/>
          </a:p>
        </p:txBody>
      </p:sp>
      <p:sp>
        <p:nvSpPr>
          <p:cNvPr id="5" name="Plassholder for bunntekst 17"/>
          <p:cNvSpPr>
            <a:spLocks noGrp="1"/>
          </p:cNvSpPr>
          <p:nvPr>
            <p:ph type="ftr" sz="quarter" idx="11"/>
          </p:nvPr>
        </p:nvSpPr>
        <p:spPr/>
        <p:txBody>
          <a:bodyPr/>
          <a:lstStyle>
            <a:lvl1pPr>
              <a:defRPr/>
            </a:lvl1pPr>
          </a:lstStyle>
          <a:p>
            <a:pPr>
              <a:defRPr/>
            </a:pPr>
            <a:endParaRPr lang="nb-NO"/>
          </a:p>
        </p:txBody>
      </p:sp>
      <p:sp>
        <p:nvSpPr>
          <p:cNvPr id="6" name="Plassholder for lysbildenummer 4"/>
          <p:cNvSpPr>
            <a:spLocks noGrp="1"/>
          </p:cNvSpPr>
          <p:nvPr>
            <p:ph type="sldNum" sz="quarter" idx="12"/>
          </p:nvPr>
        </p:nvSpPr>
        <p:spPr/>
        <p:txBody>
          <a:bodyPr/>
          <a:lstStyle>
            <a:lvl1pPr>
              <a:defRPr/>
            </a:lvl1pPr>
          </a:lstStyle>
          <a:p>
            <a:pPr>
              <a:defRPr/>
            </a:pPr>
            <a:fld id="{3FB6AEF1-49E8-4B9C-B36A-67DEEC187433}" type="slidenum">
              <a:rPr lang="nb-NO"/>
              <a:pPr>
                <a:defRPr/>
              </a:pPr>
              <a:t>‹#›</a:t>
            </a:fld>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Avrundet rektangel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Avrundet rektangel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Plassholder for tittel 12"/>
          <p:cNvSpPr>
            <a:spLocks noGrp="1"/>
          </p:cNvSpPr>
          <p:nvPr>
            <p:ph type="title"/>
          </p:nvPr>
        </p:nvSpPr>
        <p:spPr>
          <a:xfrm>
            <a:off x="503238" y="4986338"/>
            <a:ext cx="8183562" cy="1050925"/>
          </a:xfrm>
          <a:prstGeom prst="rect">
            <a:avLst/>
          </a:prstGeom>
        </p:spPr>
        <p:txBody>
          <a:bodyPr vert="horz" anchor="b">
            <a:normAutofit/>
          </a:bodyPr>
          <a:lstStyle>
            <a:extLst/>
          </a:lstStyle>
          <a:p>
            <a:r>
              <a:rPr lang="nb-NO" smtClean="0"/>
              <a:t>Klikk for å redigere tittelstil</a:t>
            </a:r>
            <a:endParaRPr lang="en-US"/>
          </a:p>
        </p:txBody>
      </p:sp>
      <p:sp>
        <p:nvSpPr>
          <p:cNvPr id="1031" name="Plassholder for tekst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smtClean="0"/>
          </a:p>
        </p:txBody>
      </p:sp>
      <p:sp>
        <p:nvSpPr>
          <p:cNvPr id="25" name="Plassholder for dato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6BB9242E-D7DF-42CA-8F0E-52E192B43D1D}" type="datetimeFigureOut">
              <a:rPr lang="nb-NO"/>
              <a:pPr>
                <a:defRPr/>
              </a:pPr>
              <a:t>09.02.2010</a:t>
            </a:fld>
            <a:endParaRPr lang="nb-NO" dirty="0"/>
          </a:p>
        </p:txBody>
      </p:sp>
      <p:sp>
        <p:nvSpPr>
          <p:cNvPr id="18" name="Plassholder for bunntekst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defRPr>
            </a:lvl1pPr>
            <a:extLst/>
          </a:lstStyle>
          <a:p>
            <a:pPr>
              <a:defRPr/>
            </a:pPr>
            <a:endParaRPr lang="nb-NO"/>
          </a:p>
        </p:txBody>
      </p:sp>
      <p:sp>
        <p:nvSpPr>
          <p:cNvPr id="5" name="Plassholder for lysbildenummer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defRPr>
            </a:lvl1pPr>
            <a:extLst/>
          </a:lstStyle>
          <a:p>
            <a:pPr>
              <a:defRPr/>
            </a:pPr>
            <a:fld id="{F45EE77D-1DB7-4C5E-8E1D-8EE6C87969DC}" type="slidenum">
              <a:rPr lang="nb-NO"/>
              <a:pPr>
                <a:defRPr/>
              </a:pPr>
              <a:t>‹#›</a:t>
            </a:fld>
            <a:endParaRPr lang="nb-NO" dirty="0"/>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4" r:id="rId3"/>
    <p:sldLayoutId id="2147483693" r:id="rId4"/>
    <p:sldLayoutId id="2147483692" r:id="rId5"/>
    <p:sldLayoutId id="2147483697" r:id="rId6"/>
    <p:sldLayoutId id="2147483691" r:id="rId7"/>
    <p:sldLayoutId id="2147483698" r:id="rId8"/>
    <p:sldLayoutId id="2147483690" r:id="rId9"/>
    <p:sldLayoutId id="2147483689" r:id="rId10"/>
  </p:sldLayoutIdLst>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2.png"/><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2.png"/><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png"/><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png"/><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2.png"/><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2.png"/><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03238" y="4983163"/>
          <a:ext cx="8183562" cy="1052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3794" name="Plassholder for innhold 2"/>
          <p:cNvSpPr>
            <a:spLocks noGrp="1"/>
          </p:cNvSpPr>
          <p:nvPr>
            <p:ph idx="1"/>
          </p:nvPr>
        </p:nvSpPr>
        <p:spPr>
          <a:xfrm>
            <a:off x="503238" y="530225"/>
            <a:ext cx="8183562" cy="4187825"/>
          </a:xfrm>
        </p:spPr>
        <p:txBody>
          <a:bodyPr/>
          <a:lstStyle/>
          <a:p>
            <a:pPr algn="ctr">
              <a:buFont typeface="Wingdings 2" pitchFamily="18" charset="2"/>
              <a:buNone/>
            </a:pPr>
            <a:r>
              <a:rPr lang="nb-NO" smtClean="0"/>
              <a:t>KAPITTEL 2</a:t>
            </a:r>
          </a:p>
          <a:p>
            <a:pPr algn="ctr">
              <a:buFont typeface="Wingdings 2" pitchFamily="18" charset="2"/>
              <a:buNone/>
            </a:pPr>
            <a:endParaRPr lang="nb-NO" smtClean="0"/>
          </a:p>
          <a:p>
            <a:pPr algn="ctr">
              <a:buFont typeface="Wingdings 2" pitchFamily="18" charset="2"/>
              <a:buNone/>
            </a:pPr>
            <a:endParaRPr lang="nb-NO" smtClean="0"/>
          </a:p>
          <a:p>
            <a:r>
              <a:rPr lang="nb-NO" smtClean="0"/>
              <a:t>Repetisjon av svarhåndens første melding</a:t>
            </a:r>
          </a:p>
          <a:p>
            <a:endParaRPr lang="nb-NO" smtClean="0"/>
          </a:p>
          <a:p>
            <a:r>
              <a:rPr lang="nb-NO" smtClean="0"/>
              <a:t>Mer om Finesser</a:t>
            </a:r>
          </a:p>
          <a:p>
            <a:endParaRPr lang="nb-NO"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4034" name="Plassholder for innhold 2"/>
          <p:cNvSpPr>
            <a:spLocks noGrp="1"/>
          </p:cNvSpPr>
          <p:nvPr>
            <p:ph idx="1"/>
          </p:nvPr>
        </p:nvSpPr>
        <p:spPr>
          <a:xfrm>
            <a:off x="503238" y="530225"/>
            <a:ext cx="8183562" cy="4187825"/>
          </a:xfrm>
        </p:spPr>
        <p:txBody>
          <a:bodyPr/>
          <a:lstStyle/>
          <a:p>
            <a:r>
              <a:rPr lang="nb-NO" smtClean="0"/>
              <a:t>Eksempel 7</a:t>
            </a:r>
          </a:p>
          <a:p>
            <a:endParaRPr lang="nb-NO" smtClean="0"/>
          </a:p>
          <a:p>
            <a:pPr algn="ctr">
              <a:buFont typeface="Wingdings 2" pitchFamily="18" charset="2"/>
              <a:buNone/>
            </a:pPr>
            <a:r>
              <a:rPr lang="nb-NO" smtClean="0"/>
              <a:t>KKn10</a:t>
            </a:r>
          </a:p>
          <a:p>
            <a:pPr algn="ctr">
              <a:buFont typeface="Wingdings 2" pitchFamily="18" charset="2"/>
              <a:buNone/>
            </a:pPr>
            <a:endParaRPr lang="nb-NO" smtClean="0"/>
          </a:p>
          <a:p>
            <a:pPr algn="ctr">
              <a:buFont typeface="Wingdings 2" pitchFamily="18" charset="2"/>
              <a:buNone/>
            </a:pPr>
            <a:endParaRPr lang="nb-NO" smtClean="0"/>
          </a:p>
          <a:p>
            <a:pPr algn="ctr">
              <a:buFont typeface="Wingdings 2" pitchFamily="18" charset="2"/>
              <a:buNone/>
            </a:pPr>
            <a:r>
              <a:rPr lang="nb-NO" smtClean="0"/>
              <a:t>432</a:t>
            </a:r>
          </a:p>
          <a:p>
            <a:pPr>
              <a:buFont typeface="Wingdings 2" pitchFamily="18" charset="2"/>
              <a:buNone/>
            </a:pPr>
            <a:r>
              <a:rPr lang="nb-NO" sz="1400" smtClean="0"/>
              <a:t>	</a:t>
            </a:r>
          </a:p>
          <a:p>
            <a:pPr>
              <a:buFont typeface="Wingdings 2" pitchFamily="18" charset="2"/>
              <a:buNone/>
            </a:pPr>
            <a:r>
              <a:rPr lang="nb-NO" sz="1400" smtClean="0"/>
              <a:t>	E og D mangler. Motspillerne må alltid få stikk for E, men vi kan finesse opp D. Vi spiller lite kort opp mot 10, hvis vi får stikk for den eller E kommer på, gjentar vi finessen. Den gjentatte finessen gir oss muligheten til å få 2 stikk i fargen. (50%)</a:t>
            </a:r>
          </a:p>
          <a:p>
            <a:pPr>
              <a:buFont typeface="Wingdings 2" pitchFamily="18" charset="2"/>
              <a:buNone/>
            </a:pPr>
            <a:endParaRPr lang="nb-NO" sz="1400" smtClean="0"/>
          </a:p>
        </p:txBody>
      </p:sp>
      <p:pic>
        <p:nvPicPr>
          <p:cNvPr id="44035" name="Picture 2"/>
          <p:cNvPicPr>
            <a:picLocks noChangeAspect="1" noChangeArrowheads="1"/>
          </p:cNvPicPr>
          <p:nvPr/>
        </p:nvPicPr>
        <p:blipFill>
          <a:blip r:embed="rId7"/>
          <a:srcRect/>
          <a:stretch>
            <a:fillRect/>
          </a:stretch>
        </p:blipFill>
        <p:spPr bwMode="auto">
          <a:xfrm>
            <a:off x="4143375" y="2000250"/>
            <a:ext cx="952500" cy="9525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5058" name="Plassholder for innhold 2"/>
          <p:cNvSpPr>
            <a:spLocks noGrp="1"/>
          </p:cNvSpPr>
          <p:nvPr>
            <p:ph idx="1"/>
          </p:nvPr>
        </p:nvSpPr>
        <p:spPr>
          <a:xfrm>
            <a:off x="503238" y="530225"/>
            <a:ext cx="8183562" cy="4187825"/>
          </a:xfrm>
        </p:spPr>
        <p:txBody>
          <a:bodyPr/>
          <a:lstStyle/>
          <a:p>
            <a:r>
              <a:rPr lang="nb-NO" smtClean="0"/>
              <a:t>Eksempel 8</a:t>
            </a:r>
          </a:p>
          <a:p>
            <a:pPr>
              <a:buFont typeface="Wingdings 2" pitchFamily="18" charset="2"/>
              <a:buNone/>
            </a:pPr>
            <a:endParaRPr lang="nb-NO" smtClean="0"/>
          </a:p>
          <a:p>
            <a:pPr algn="ctr">
              <a:buFont typeface="Wingdings 2" pitchFamily="18" charset="2"/>
              <a:buNone/>
            </a:pPr>
            <a:r>
              <a:rPr lang="nb-NO" smtClean="0"/>
              <a:t>D109</a:t>
            </a:r>
          </a:p>
          <a:p>
            <a:pPr algn="ctr">
              <a:buFont typeface="Wingdings 2" pitchFamily="18" charset="2"/>
              <a:buNone/>
            </a:pPr>
            <a:endParaRPr lang="nb-NO" smtClean="0"/>
          </a:p>
          <a:p>
            <a:pPr algn="ctr">
              <a:buFont typeface="Wingdings 2" pitchFamily="18" charset="2"/>
              <a:buNone/>
            </a:pPr>
            <a:endParaRPr lang="nb-NO" smtClean="0"/>
          </a:p>
          <a:p>
            <a:pPr algn="ctr">
              <a:buFont typeface="Wingdings 2" pitchFamily="18" charset="2"/>
              <a:buNone/>
            </a:pPr>
            <a:r>
              <a:rPr lang="nb-NO" smtClean="0"/>
              <a:t>432</a:t>
            </a:r>
          </a:p>
          <a:p>
            <a:pPr>
              <a:buFont typeface="Wingdings 2" pitchFamily="18" charset="2"/>
              <a:buNone/>
            </a:pPr>
            <a:r>
              <a:rPr lang="nb-NO" sz="1400" smtClean="0"/>
              <a:t>	E, K og Kn mangler. Så her må det sitte pent. Vi spiller liten opp mot D109. Kommer det liten på fra V, finesser vi Kn. Stikker Ø med E eller K, må vi inn igjen og spille liten opp mot D10. 50 % sjanse for å få 1 stikk i fargen.</a:t>
            </a:r>
          </a:p>
        </p:txBody>
      </p:sp>
      <p:pic>
        <p:nvPicPr>
          <p:cNvPr id="45059" name="Picture 2"/>
          <p:cNvPicPr>
            <a:picLocks noChangeAspect="1" noChangeArrowheads="1"/>
          </p:cNvPicPr>
          <p:nvPr/>
        </p:nvPicPr>
        <p:blipFill>
          <a:blip r:embed="rId7"/>
          <a:srcRect/>
          <a:stretch>
            <a:fillRect/>
          </a:stretch>
        </p:blipFill>
        <p:spPr bwMode="auto">
          <a:xfrm>
            <a:off x="4143375" y="2000250"/>
            <a:ext cx="952500" cy="9525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4866" name="Group 50"/>
          <p:cNvGraphicFramePr>
            <a:graphicFrameLocks noGrp="1"/>
          </p:cNvGraphicFramePr>
          <p:nvPr>
            <p:ph idx="1"/>
          </p:nvPr>
        </p:nvGraphicFramePr>
        <p:xfrm>
          <a:off x="539750" y="1071563"/>
          <a:ext cx="8064500" cy="3663950"/>
        </p:xfrm>
        <a:graphic>
          <a:graphicData uri="http://schemas.openxmlformats.org/drawingml/2006/table">
            <a:tbl>
              <a:tblPr/>
              <a:tblGrid>
                <a:gridCol w="2016125"/>
                <a:gridCol w="2016125"/>
                <a:gridCol w="2016125"/>
                <a:gridCol w="201612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1" i="0" u="none" strike="noStrike" cap="none" normalizeH="0" baseline="0" smtClean="0">
                          <a:ln>
                            <a:noFill/>
                          </a:ln>
                          <a:solidFill>
                            <a:srgbClr val="FFFFFF"/>
                          </a:solidFill>
                          <a:effectLst/>
                          <a:latin typeface="Verdana" pitchFamily="34" charset="0"/>
                        </a:rPr>
                        <a:t>Svarmelding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1" i="0" u="none" strike="noStrike" cap="none" normalizeH="0" baseline="0" smtClean="0">
                          <a:ln>
                            <a:noFill/>
                          </a:ln>
                          <a:solidFill>
                            <a:srgbClr val="FFFFFF"/>
                          </a:solidFill>
                          <a:effectLst/>
                          <a:latin typeface="Verdana" pitchFamily="34" charset="0"/>
                        </a:rPr>
                        <a:t>Fargelengde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1" i="0" u="none" strike="noStrike" cap="none" normalizeH="0" baseline="0" smtClean="0">
                          <a:ln>
                            <a:noFill/>
                          </a:ln>
                          <a:solidFill>
                            <a:srgbClr val="FFFFFF"/>
                          </a:solidFill>
                          <a:effectLst/>
                          <a:latin typeface="Verdana" pitchFamily="34" charset="0"/>
                        </a:rPr>
                        <a:t>Poeng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1" i="0" u="none" strike="noStrike" cap="none" normalizeH="0" baseline="0" smtClean="0">
                          <a:ln>
                            <a:noFill/>
                          </a:ln>
                          <a:solidFill>
                            <a:srgbClr val="FFFFFF"/>
                          </a:solidFill>
                          <a:effectLst/>
                          <a:latin typeface="Verdana" pitchFamily="34" charset="0"/>
                        </a:rPr>
                        <a:t>Krav?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1 </a:t>
                      </a:r>
                      <a:r>
                        <a:rPr kumimoji="0" lang="nb-NO" sz="2400" b="0" i="0" u="none" strike="noStrike" cap="none" normalizeH="0" baseline="0" smtClean="0">
                          <a:ln>
                            <a:noFill/>
                          </a:ln>
                          <a:solidFill>
                            <a:srgbClr val="000099"/>
                          </a:solidFill>
                          <a:effectLst/>
                          <a:latin typeface="Arial" charset="0"/>
                          <a:cs typeface="Arial" charset="0"/>
                        </a:rPr>
                        <a:t>♠</a:t>
                      </a:r>
                      <a:endParaRPr kumimoji="0" lang="nb-NO" sz="1800" b="0" i="0" u="none" strike="noStrike" cap="none" normalizeH="0" baseline="0" smtClean="0">
                        <a:ln>
                          <a:noFill/>
                        </a:ln>
                        <a:solidFill>
                          <a:srgbClr val="000000"/>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Minst 4 korts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Minst 6 hp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Krav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1 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Benekter 5-korts major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6-10 hp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Ikke krav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2 </a:t>
                      </a:r>
                      <a:r>
                        <a:rPr kumimoji="0" lang="nb-NO" sz="2400" b="0" i="0" u="none" strike="noStrike" cap="none" normalizeH="0" baseline="0" smtClean="0">
                          <a:ln>
                            <a:noFill/>
                          </a:ln>
                          <a:solidFill>
                            <a:srgbClr val="003300"/>
                          </a:solidFill>
                          <a:effectLst/>
                          <a:latin typeface="Arial" charset="0"/>
                          <a:cs typeface="Arial" charset="0"/>
                        </a:rPr>
                        <a:t>♣</a:t>
                      </a:r>
                      <a:r>
                        <a:rPr kumimoji="0" lang="nb-NO" sz="1800" b="0" i="0" u="none" strike="noStrike" cap="none" normalizeH="0" baseline="0" smtClean="0">
                          <a:ln>
                            <a:noFill/>
                          </a:ln>
                          <a:solidFill>
                            <a:srgbClr val="000000"/>
                          </a:solidFill>
                          <a:effectLst/>
                          <a:latin typeface="Arial" charset="0"/>
                          <a:cs typeface="Arial" charset="0"/>
                        </a:rPr>
                        <a:t>/</a:t>
                      </a:r>
                      <a:r>
                        <a:rPr kumimoji="0" lang="nb-NO" sz="2400" b="0" i="0" u="none" strike="noStrike" cap="none" normalizeH="0" baseline="0" smtClean="0">
                          <a:ln>
                            <a:noFill/>
                          </a:ln>
                          <a:solidFill>
                            <a:schemeClr val="accent1"/>
                          </a:solidFill>
                          <a:effectLst/>
                          <a:latin typeface="Arial" charset="0"/>
                          <a:cs typeface="Arial" charset="0"/>
                        </a:rPr>
                        <a:t>♦</a:t>
                      </a:r>
                      <a:endParaRPr kumimoji="0" lang="nb-NO" sz="2400" b="0" i="0" u="none" strike="noStrike" cap="none" normalizeH="0" baseline="0" smtClean="0">
                        <a:ln>
                          <a:noFill/>
                        </a:ln>
                        <a:solidFill>
                          <a:srgbClr val="000099"/>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Minst 4 kort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11 hp+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Rundekrav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r>
              <a:tr h="457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2 </a:t>
                      </a:r>
                      <a:r>
                        <a:rPr kumimoji="0" lang="nb-NO" sz="2400" b="0" i="0" u="none" strike="noStrike" cap="none" normalizeH="0" baseline="0" smtClean="0">
                          <a:ln>
                            <a:noFill/>
                          </a:ln>
                          <a:solidFill>
                            <a:srgbClr val="FF0000"/>
                          </a:solidFill>
                          <a:effectLst/>
                          <a:latin typeface="Arial" charset="0"/>
                          <a:cs typeface="Arial" charset="0"/>
                        </a:rPr>
                        <a:t>♥</a:t>
                      </a:r>
                      <a:endParaRPr kumimoji="0" lang="nb-NO" sz="1800" b="0" i="0" u="none" strike="noStrike" cap="none" normalizeH="0" baseline="0" smtClean="0">
                        <a:ln>
                          <a:noFill/>
                        </a:ln>
                        <a:solidFill>
                          <a:srgbClr val="000000"/>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Minst 4 kort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6-9 hp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Ikke krav</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3 </a:t>
                      </a:r>
                      <a:r>
                        <a:rPr kumimoji="0" lang="nb-NO" sz="2400" b="0" i="0" u="none" strike="noStrike" cap="none" normalizeH="0" baseline="0" smtClean="0">
                          <a:ln>
                            <a:noFill/>
                          </a:ln>
                          <a:solidFill>
                            <a:srgbClr val="FF0000"/>
                          </a:solidFill>
                          <a:effectLst/>
                          <a:latin typeface="Arial" charset="0"/>
                          <a:cs typeface="Arial" charset="0"/>
                        </a:rPr>
                        <a:t>♥</a:t>
                      </a:r>
                      <a:endParaRPr kumimoji="0" lang="nb-NO" sz="1800" b="0" i="0" u="none" strike="noStrike" cap="none" normalizeH="0" baseline="0" smtClean="0">
                        <a:ln>
                          <a:noFill/>
                        </a:ln>
                        <a:solidFill>
                          <a:srgbClr val="000000"/>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Minst 4 kort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10-12 hp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Ikke krav (Invitt)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D8CC"/>
                    </a:solidFill>
                  </a:tcPr>
                </a:tc>
              </a:tr>
              <a:tr h="641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4 </a:t>
                      </a:r>
                      <a:r>
                        <a:rPr kumimoji="0" lang="nb-NO" sz="2400" b="0" i="0" u="none" strike="noStrike" cap="none" normalizeH="0" baseline="0" smtClean="0">
                          <a:ln>
                            <a:noFill/>
                          </a:ln>
                          <a:solidFill>
                            <a:srgbClr val="FF0000"/>
                          </a:solidFill>
                          <a:effectLst/>
                          <a:latin typeface="Arial" charset="0"/>
                          <a:cs typeface="Arial" charset="0"/>
                        </a:rPr>
                        <a:t>♥</a:t>
                      </a:r>
                      <a:endParaRPr kumimoji="0" lang="nb-NO" sz="1800" b="0" i="0" u="none" strike="noStrike" cap="none" normalizeH="0" baseline="0" smtClean="0">
                        <a:ln>
                          <a:noFill/>
                        </a:ln>
                        <a:solidFill>
                          <a:srgbClr val="000000"/>
                        </a:solidFill>
                        <a:effectLst/>
                        <a:latin typeface="Verdana"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Minst 4 kort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13 hp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sz="1800" b="0" i="0" u="none" strike="noStrike" cap="none" normalizeH="0" baseline="0" smtClean="0">
                          <a:ln>
                            <a:noFill/>
                          </a:ln>
                          <a:solidFill>
                            <a:srgbClr val="000000"/>
                          </a:solidFill>
                          <a:effectLst/>
                          <a:latin typeface="Verdana" pitchFamily="34" charset="0"/>
                        </a:rPr>
                        <a:t>Ikke krav (utgang meldt)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CECE7"/>
                    </a:solidFill>
                  </a:tcPr>
                </a:tc>
              </a:tr>
            </a:tbl>
          </a:graphicData>
        </a:graphic>
      </p:graphicFrame>
      <p:sp>
        <p:nvSpPr>
          <p:cNvPr id="7" name="TekstSylinder 6"/>
          <p:cNvSpPr txBox="1"/>
          <p:nvPr/>
        </p:nvSpPr>
        <p:spPr>
          <a:xfrm>
            <a:off x="601663" y="500063"/>
            <a:ext cx="7858125" cy="4095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nb-NO" dirty="0"/>
              <a:t>Svarhåndens muligheter etter åpningsmeldingen 1 hjerter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5842" name="Plassholder for innhold 2"/>
          <p:cNvSpPr>
            <a:spLocks noGrp="1"/>
          </p:cNvSpPr>
          <p:nvPr>
            <p:ph idx="1"/>
          </p:nvPr>
        </p:nvSpPr>
        <p:spPr>
          <a:xfrm>
            <a:off x="503238" y="530225"/>
            <a:ext cx="8183562" cy="4187825"/>
          </a:xfrm>
        </p:spPr>
        <p:txBody>
          <a:bodyPr/>
          <a:lstStyle/>
          <a:p>
            <a:pPr algn="ctr">
              <a:buFont typeface="Wingdings 2" pitchFamily="18" charset="2"/>
              <a:buNone/>
            </a:pPr>
            <a:r>
              <a:rPr lang="nb-NO" b="1" smtClean="0"/>
              <a:t>Mer om finesser</a:t>
            </a:r>
          </a:p>
          <a:p>
            <a:pPr algn="ctr">
              <a:buFont typeface="Wingdings 2" pitchFamily="18" charset="2"/>
              <a:buNone/>
            </a:pPr>
            <a:endParaRPr lang="nb-NO" b="1" smtClean="0"/>
          </a:p>
          <a:p>
            <a:pPr algn="ctr">
              <a:buFont typeface="Wingdings 2" pitchFamily="18" charset="2"/>
              <a:buNone/>
            </a:pPr>
            <a:endParaRPr lang="nb-NO" b="1" smtClean="0"/>
          </a:p>
          <a:p>
            <a:r>
              <a:rPr lang="nb-NO" smtClean="0"/>
              <a:t>Enkel finesse  </a:t>
            </a:r>
          </a:p>
          <a:p>
            <a:endParaRPr lang="nb-NO" smtClean="0"/>
          </a:p>
          <a:p>
            <a:r>
              <a:rPr lang="nb-NO" smtClean="0"/>
              <a:t>Dobbel finesse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503238" y="4983163"/>
          <a:ext cx="8183562" cy="1052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6866" name="Plassholder for innhold 4"/>
          <p:cNvSpPr>
            <a:spLocks noGrp="1"/>
          </p:cNvSpPr>
          <p:nvPr>
            <p:ph idx="1"/>
          </p:nvPr>
        </p:nvSpPr>
        <p:spPr>
          <a:xfrm>
            <a:off x="500063" y="598488"/>
            <a:ext cx="8183562" cy="4187825"/>
          </a:xfrm>
        </p:spPr>
        <p:txBody>
          <a:bodyPr/>
          <a:lstStyle/>
          <a:p>
            <a:pPr>
              <a:buFont typeface="Wingdings 2" pitchFamily="18" charset="2"/>
              <a:buNone/>
            </a:pPr>
            <a:r>
              <a:rPr lang="nb-NO" smtClean="0"/>
              <a:t>Eksempel 1</a:t>
            </a:r>
          </a:p>
          <a:p>
            <a:pPr algn="ctr">
              <a:buFont typeface="Wingdings 2" pitchFamily="18" charset="2"/>
              <a:buNone/>
            </a:pPr>
            <a:r>
              <a:rPr lang="nb-NO" smtClean="0"/>
              <a:t>	EKn10</a:t>
            </a:r>
          </a:p>
          <a:p>
            <a:pPr algn="ctr">
              <a:buFont typeface="Wingdings 2" pitchFamily="18" charset="2"/>
              <a:buNone/>
            </a:pPr>
            <a:endParaRPr lang="nb-NO" smtClean="0"/>
          </a:p>
          <a:p>
            <a:pPr algn="ctr">
              <a:buFont typeface="Wingdings 2" pitchFamily="18" charset="2"/>
              <a:buNone/>
            </a:pPr>
            <a:endParaRPr lang="nb-NO" smtClean="0"/>
          </a:p>
          <a:p>
            <a:pPr algn="ctr">
              <a:buFont typeface="Wingdings 2" pitchFamily="18" charset="2"/>
              <a:buNone/>
            </a:pPr>
            <a:endParaRPr lang="nb-NO" smtClean="0"/>
          </a:p>
          <a:p>
            <a:pPr algn="ctr">
              <a:buFont typeface="Wingdings 2" pitchFamily="18" charset="2"/>
              <a:buNone/>
            </a:pPr>
            <a:r>
              <a:rPr lang="nb-NO" smtClean="0"/>
              <a:t>432</a:t>
            </a:r>
          </a:p>
          <a:p>
            <a:pPr>
              <a:buFont typeface="Wingdings 2" pitchFamily="18" charset="2"/>
              <a:buNone/>
            </a:pPr>
            <a:r>
              <a:rPr lang="nb-NO" smtClean="0"/>
              <a:t>	</a:t>
            </a:r>
            <a:r>
              <a:rPr lang="nb-NO" sz="1600" smtClean="0"/>
              <a:t>K og D mangler. Vi spiller liten og slår en finesse med 10 eller knekt. Om K eller D vinner stikket, går vi inn igjen på hånd og slår en ny finesse. </a:t>
            </a:r>
          </a:p>
          <a:p>
            <a:pPr>
              <a:buFont typeface="Wingdings 2" pitchFamily="18" charset="2"/>
              <a:buNone/>
            </a:pPr>
            <a:endParaRPr lang="nb-NO" sz="1600" smtClean="0"/>
          </a:p>
          <a:p>
            <a:pPr>
              <a:buFont typeface="Wingdings 2" pitchFamily="18" charset="2"/>
              <a:buNone/>
            </a:pPr>
            <a:r>
              <a:rPr lang="nb-NO" sz="1600" smtClean="0"/>
              <a:t>	Sjansen for at finessen for 2 stikk i fargen går er 75%. Kun nå KD sitter bak EKn10 (25%) vil denne gå galt.</a:t>
            </a:r>
          </a:p>
          <a:p>
            <a:pPr>
              <a:buFont typeface="Wingdings 2" pitchFamily="18" charset="2"/>
              <a:buNone/>
            </a:pPr>
            <a:endParaRPr lang="nb-NO" smtClean="0"/>
          </a:p>
          <a:p>
            <a:pPr>
              <a:buFont typeface="Wingdings 2" pitchFamily="18" charset="2"/>
              <a:buNone/>
            </a:pPr>
            <a:endParaRPr lang="nb-NO" smtClean="0"/>
          </a:p>
          <a:p>
            <a:pPr>
              <a:buFont typeface="Wingdings 2" pitchFamily="18" charset="2"/>
              <a:buNone/>
            </a:pPr>
            <a:r>
              <a:rPr lang="nb-NO" smtClean="0"/>
              <a:t>			</a:t>
            </a:r>
          </a:p>
        </p:txBody>
      </p:sp>
      <p:pic>
        <p:nvPicPr>
          <p:cNvPr id="36867" name="Picture 5"/>
          <p:cNvPicPr>
            <a:picLocks noChangeAspect="1" noChangeArrowheads="1"/>
          </p:cNvPicPr>
          <p:nvPr/>
        </p:nvPicPr>
        <p:blipFill>
          <a:blip r:embed="rId8"/>
          <a:srcRect/>
          <a:stretch>
            <a:fillRect/>
          </a:stretch>
        </p:blipFill>
        <p:spPr bwMode="auto">
          <a:xfrm>
            <a:off x="4267200" y="1773238"/>
            <a:ext cx="952500" cy="9525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8914" name="Plassholder for innhold 4"/>
          <p:cNvSpPr>
            <a:spLocks noGrp="1"/>
          </p:cNvSpPr>
          <p:nvPr>
            <p:ph idx="1"/>
          </p:nvPr>
        </p:nvSpPr>
        <p:spPr>
          <a:xfrm>
            <a:off x="503238" y="530225"/>
            <a:ext cx="8069262" cy="4327525"/>
          </a:xfrm>
        </p:spPr>
        <p:txBody>
          <a:bodyPr/>
          <a:lstStyle/>
          <a:p>
            <a:pPr>
              <a:buFont typeface="Wingdings 2" pitchFamily="18" charset="2"/>
              <a:buNone/>
            </a:pPr>
            <a:r>
              <a:rPr lang="nb-NO" smtClean="0"/>
              <a:t>Eksempel 2</a:t>
            </a:r>
          </a:p>
          <a:p>
            <a:pPr>
              <a:buFont typeface="Wingdings 2" pitchFamily="18" charset="2"/>
              <a:buNone/>
            </a:pPr>
            <a:r>
              <a:rPr lang="nb-NO" smtClean="0"/>
              <a:t>					EDKn</a:t>
            </a:r>
          </a:p>
          <a:p>
            <a:pPr algn="ctr">
              <a:buFont typeface="Wingdings 2" pitchFamily="18" charset="2"/>
              <a:buNone/>
            </a:pPr>
            <a:endParaRPr lang="nb-NO" smtClean="0"/>
          </a:p>
          <a:p>
            <a:pPr algn="ctr">
              <a:buFont typeface="Wingdings 2" pitchFamily="18" charset="2"/>
              <a:buNone/>
            </a:pPr>
            <a:endParaRPr lang="nb-NO" smtClean="0"/>
          </a:p>
          <a:p>
            <a:pPr algn="ctr">
              <a:buFont typeface="Wingdings 2" pitchFamily="18" charset="2"/>
              <a:buNone/>
            </a:pPr>
            <a:endParaRPr lang="nb-NO" smtClean="0"/>
          </a:p>
          <a:p>
            <a:pPr algn="ctr">
              <a:buFont typeface="Wingdings 2" pitchFamily="18" charset="2"/>
              <a:buNone/>
            </a:pPr>
            <a:r>
              <a:rPr lang="nb-NO" smtClean="0"/>
              <a:t>   432</a:t>
            </a:r>
          </a:p>
          <a:p>
            <a:pPr>
              <a:buFont typeface="Wingdings 2" pitchFamily="18" charset="2"/>
              <a:buNone/>
            </a:pPr>
            <a:r>
              <a:rPr lang="nb-NO" sz="1600" smtClean="0"/>
              <a:t>	</a:t>
            </a:r>
          </a:p>
          <a:p>
            <a:pPr>
              <a:buFont typeface="Wingdings 2" pitchFamily="18" charset="2"/>
              <a:buNone/>
            </a:pPr>
            <a:r>
              <a:rPr lang="nb-NO" sz="1600" smtClean="0"/>
              <a:t>	</a:t>
            </a:r>
            <a:r>
              <a:rPr lang="nb-NO" sz="1400" smtClean="0"/>
              <a:t>Bare K mangler. Gå inn på hånden og spill liten opp mot EDKn. Legg D eller Kn. Går finessen har en 3 stikk i fargen ved å spille seg inn igjen på hånden og gjenta finessen. I motspill legg merke til at hvis Øst har K og ikke stikker med kan han være rimelig sikker på at spillefører spiller seg inn igjen på hånden for å gjenta finessen. Kan være lurt av og til slik at spillefører bruker en ”unødig” innkomst for å gjenta finessen. Finessen har 50 % for å lykkes.</a:t>
            </a:r>
          </a:p>
          <a:p>
            <a:pPr algn="ctr"/>
            <a:endParaRPr lang="nb-NO" smtClean="0"/>
          </a:p>
          <a:p>
            <a:endParaRPr lang="nb-NO" smtClean="0"/>
          </a:p>
          <a:p>
            <a:endParaRPr lang="nb-NO" smtClean="0"/>
          </a:p>
        </p:txBody>
      </p:sp>
      <p:pic>
        <p:nvPicPr>
          <p:cNvPr id="38915" name="Picture 2"/>
          <p:cNvPicPr>
            <a:picLocks noChangeAspect="1" noChangeArrowheads="1"/>
          </p:cNvPicPr>
          <p:nvPr/>
        </p:nvPicPr>
        <p:blipFill>
          <a:blip r:embed="rId7"/>
          <a:srcRect/>
          <a:stretch>
            <a:fillRect/>
          </a:stretch>
        </p:blipFill>
        <p:spPr bwMode="auto">
          <a:xfrm>
            <a:off x="4340225" y="1755775"/>
            <a:ext cx="952500" cy="9525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938" name="Plassholder for innhold 2"/>
          <p:cNvSpPr>
            <a:spLocks noGrp="1"/>
          </p:cNvSpPr>
          <p:nvPr>
            <p:ph idx="1"/>
          </p:nvPr>
        </p:nvSpPr>
        <p:spPr>
          <a:xfrm>
            <a:off x="503238" y="530225"/>
            <a:ext cx="8183562" cy="4338638"/>
          </a:xfrm>
        </p:spPr>
        <p:txBody>
          <a:bodyPr/>
          <a:lstStyle/>
          <a:p>
            <a:pPr>
              <a:buFont typeface="Wingdings 2" pitchFamily="18" charset="2"/>
              <a:buNone/>
            </a:pPr>
            <a:r>
              <a:rPr lang="nb-NO" smtClean="0"/>
              <a:t>Eksempel 3</a:t>
            </a:r>
          </a:p>
          <a:p>
            <a:endParaRPr lang="nb-NO" smtClean="0"/>
          </a:p>
          <a:p>
            <a:pPr algn="ctr">
              <a:buFont typeface="Wingdings 2" pitchFamily="18" charset="2"/>
              <a:buNone/>
            </a:pPr>
            <a:r>
              <a:rPr lang="nb-NO" smtClean="0"/>
              <a:t>EKKn</a:t>
            </a:r>
          </a:p>
          <a:p>
            <a:pPr algn="ctr"/>
            <a:endParaRPr lang="nb-NO" smtClean="0"/>
          </a:p>
          <a:p>
            <a:pPr algn="ctr"/>
            <a:endParaRPr lang="nb-NO" smtClean="0"/>
          </a:p>
          <a:p>
            <a:pPr algn="ctr">
              <a:buFont typeface="Wingdings 2" pitchFamily="18" charset="2"/>
              <a:buNone/>
            </a:pPr>
            <a:r>
              <a:rPr lang="nb-NO" smtClean="0"/>
              <a:t>432</a:t>
            </a:r>
          </a:p>
          <a:p>
            <a:endParaRPr lang="nb-NO" sz="1400" smtClean="0"/>
          </a:p>
          <a:p>
            <a:r>
              <a:rPr lang="nb-NO" sz="1400" smtClean="0"/>
              <a:t>Bare damen mangler. Vi slår en finesse med Kn. </a:t>
            </a:r>
          </a:p>
          <a:p>
            <a:endParaRPr lang="nb-NO" sz="1400" smtClean="0"/>
          </a:p>
          <a:p>
            <a:r>
              <a:rPr lang="nb-NO" sz="1400" smtClean="0"/>
              <a:t>Legg merke til at hvis en har tilstrekkelig med overganger, kan en først slå E eller K for deretter å spille seg inn på hånd og ta finessen. En garderer seg dermed for D singel i Ø. Denne garderingen er viktigere jo flere kort en har i fargen.</a:t>
            </a:r>
          </a:p>
        </p:txBody>
      </p:sp>
      <p:pic>
        <p:nvPicPr>
          <p:cNvPr id="39939" name="Picture 2"/>
          <p:cNvPicPr>
            <a:picLocks noChangeAspect="1" noChangeArrowheads="1"/>
          </p:cNvPicPr>
          <p:nvPr/>
        </p:nvPicPr>
        <p:blipFill>
          <a:blip r:embed="rId7"/>
          <a:srcRect/>
          <a:stretch>
            <a:fillRect/>
          </a:stretch>
        </p:blipFill>
        <p:spPr bwMode="auto">
          <a:xfrm>
            <a:off x="4143375" y="2000250"/>
            <a:ext cx="952500" cy="9525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0962" name="Plassholder for innhold 2"/>
          <p:cNvSpPr>
            <a:spLocks noGrp="1"/>
          </p:cNvSpPr>
          <p:nvPr>
            <p:ph idx="1"/>
          </p:nvPr>
        </p:nvSpPr>
        <p:spPr>
          <a:xfrm>
            <a:off x="500063" y="642938"/>
            <a:ext cx="8183562" cy="4187825"/>
          </a:xfrm>
        </p:spPr>
        <p:txBody>
          <a:bodyPr/>
          <a:lstStyle/>
          <a:p>
            <a:pPr>
              <a:buFont typeface="Wingdings 2" pitchFamily="18" charset="2"/>
              <a:buNone/>
            </a:pPr>
            <a:r>
              <a:rPr lang="nb-NO" smtClean="0"/>
              <a:t>Eksempel 4 - Dobbelfinesse</a:t>
            </a:r>
          </a:p>
          <a:p>
            <a:pPr algn="ctr">
              <a:buFont typeface="Wingdings 2" pitchFamily="18" charset="2"/>
              <a:buNone/>
            </a:pPr>
            <a:endParaRPr lang="nb-NO" smtClean="0"/>
          </a:p>
          <a:p>
            <a:pPr algn="ctr">
              <a:buFont typeface="Wingdings 2" pitchFamily="18" charset="2"/>
              <a:buNone/>
            </a:pPr>
            <a:r>
              <a:rPr lang="nb-NO" smtClean="0"/>
              <a:t>ED10</a:t>
            </a:r>
          </a:p>
          <a:p>
            <a:pPr algn="ctr">
              <a:buFont typeface="Wingdings 2" pitchFamily="18" charset="2"/>
              <a:buNone/>
            </a:pPr>
            <a:endParaRPr lang="nb-NO" smtClean="0"/>
          </a:p>
          <a:p>
            <a:pPr algn="ctr">
              <a:buFont typeface="Wingdings 2" pitchFamily="18" charset="2"/>
              <a:buNone/>
            </a:pPr>
            <a:endParaRPr lang="nb-NO" smtClean="0"/>
          </a:p>
          <a:p>
            <a:pPr algn="ctr">
              <a:buFont typeface="Wingdings 2" pitchFamily="18" charset="2"/>
              <a:buNone/>
            </a:pPr>
            <a:r>
              <a:rPr lang="nb-NO" smtClean="0"/>
              <a:t>432</a:t>
            </a:r>
          </a:p>
          <a:p>
            <a:pPr>
              <a:buFont typeface="Wingdings 2" pitchFamily="18" charset="2"/>
              <a:buNone/>
            </a:pPr>
            <a:r>
              <a:rPr lang="nb-NO" sz="1400" smtClean="0"/>
              <a:t>	</a:t>
            </a:r>
          </a:p>
          <a:p>
            <a:pPr>
              <a:buFont typeface="Wingdings 2" pitchFamily="18" charset="2"/>
              <a:buNone/>
            </a:pPr>
            <a:r>
              <a:rPr lang="nb-NO" sz="1400" smtClean="0"/>
              <a:t>	Her spiller man en liten og slår finessen med 10. Taper en til Kn i øst, går en inn igjen på hånd og slår en ny finesse med D. Hvis begge honnørene sitter foran (i vest) får en 3 stikk i fargen. Hvis honnørene er delt vil en få 2 stikk i fargen.</a:t>
            </a:r>
          </a:p>
        </p:txBody>
      </p:sp>
      <p:pic>
        <p:nvPicPr>
          <p:cNvPr id="40963" name="Picture 2"/>
          <p:cNvPicPr>
            <a:picLocks noChangeAspect="1" noChangeArrowheads="1"/>
          </p:cNvPicPr>
          <p:nvPr/>
        </p:nvPicPr>
        <p:blipFill>
          <a:blip r:embed="rId7"/>
          <a:srcRect/>
          <a:stretch>
            <a:fillRect/>
          </a:stretch>
        </p:blipFill>
        <p:spPr bwMode="auto">
          <a:xfrm>
            <a:off x="4214813" y="2071688"/>
            <a:ext cx="952500" cy="9525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1986" name="Plassholder for innhold 2"/>
          <p:cNvSpPr>
            <a:spLocks noGrp="1"/>
          </p:cNvSpPr>
          <p:nvPr>
            <p:ph idx="1"/>
          </p:nvPr>
        </p:nvSpPr>
        <p:spPr>
          <a:xfrm>
            <a:off x="503238" y="530225"/>
            <a:ext cx="8183562" cy="4187825"/>
          </a:xfrm>
        </p:spPr>
        <p:txBody>
          <a:bodyPr/>
          <a:lstStyle/>
          <a:p>
            <a:r>
              <a:rPr lang="nb-NO" smtClean="0"/>
              <a:t>Eksempel 5</a:t>
            </a:r>
          </a:p>
          <a:p>
            <a:endParaRPr lang="nb-NO" smtClean="0"/>
          </a:p>
          <a:p>
            <a:pPr algn="ctr">
              <a:buFont typeface="Wingdings 2" pitchFamily="18" charset="2"/>
              <a:buNone/>
            </a:pPr>
            <a:r>
              <a:rPr lang="nb-NO" smtClean="0"/>
              <a:t>E109</a:t>
            </a:r>
          </a:p>
          <a:p>
            <a:pPr algn="ctr"/>
            <a:endParaRPr lang="nb-NO" smtClean="0"/>
          </a:p>
          <a:p>
            <a:pPr algn="ctr"/>
            <a:endParaRPr lang="nb-NO" smtClean="0"/>
          </a:p>
          <a:p>
            <a:pPr algn="ctr">
              <a:buFont typeface="Wingdings 2" pitchFamily="18" charset="2"/>
              <a:buNone/>
            </a:pPr>
            <a:r>
              <a:rPr lang="nb-NO" smtClean="0"/>
              <a:t>D32</a:t>
            </a:r>
          </a:p>
          <a:p>
            <a:pPr>
              <a:buFont typeface="Wingdings 2" pitchFamily="18" charset="2"/>
              <a:buNone/>
            </a:pPr>
            <a:r>
              <a:rPr lang="nb-NO" sz="1400" smtClean="0"/>
              <a:t>	</a:t>
            </a:r>
          </a:p>
          <a:p>
            <a:pPr>
              <a:buFont typeface="Wingdings 2" pitchFamily="18" charset="2"/>
              <a:buNone/>
            </a:pPr>
            <a:r>
              <a:rPr lang="nb-NO" sz="1400" smtClean="0"/>
              <a:t>	K og Kn mangler. Beste sjanse for 2 stikk i fargen er å ta dobbelfinesse.  Spill D fra syd, hvis ikke denne dekkes så slippes denne til Øst. Har Øst kongen går vi inn igjen på hånd og gjentar finessen. Sjansen for å få 2 stikk er 75%. (Jamfør eksempel 1)</a:t>
            </a:r>
          </a:p>
        </p:txBody>
      </p:sp>
      <p:pic>
        <p:nvPicPr>
          <p:cNvPr id="41987" name="Picture 2"/>
          <p:cNvPicPr>
            <a:picLocks noChangeAspect="1" noChangeArrowheads="1"/>
          </p:cNvPicPr>
          <p:nvPr/>
        </p:nvPicPr>
        <p:blipFill>
          <a:blip r:embed="rId7"/>
          <a:srcRect/>
          <a:stretch>
            <a:fillRect/>
          </a:stretch>
        </p:blipFill>
        <p:spPr bwMode="auto">
          <a:xfrm>
            <a:off x="4214813" y="2000250"/>
            <a:ext cx="952500" cy="9525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3010" name="Plassholder for innhold 2"/>
          <p:cNvSpPr>
            <a:spLocks noGrp="1"/>
          </p:cNvSpPr>
          <p:nvPr>
            <p:ph idx="1"/>
          </p:nvPr>
        </p:nvSpPr>
        <p:spPr>
          <a:xfrm>
            <a:off x="503238" y="530225"/>
            <a:ext cx="8183562" cy="4187825"/>
          </a:xfrm>
        </p:spPr>
        <p:txBody>
          <a:bodyPr/>
          <a:lstStyle/>
          <a:p>
            <a:r>
              <a:rPr lang="nb-NO" smtClean="0"/>
              <a:t>Eksempel 6</a:t>
            </a:r>
          </a:p>
          <a:p>
            <a:endParaRPr lang="nb-NO" smtClean="0"/>
          </a:p>
          <a:p>
            <a:pPr algn="ctr">
              <a:buFont typeface="Wingdings 2" pitchFamily="18" charset="2"/>
              <a:buNone/>
            </a:pPr>
            <a:r>
              <a:rPr lang="nb-NO" smtClean="0"/>
              <a:t>EKn10</a:t>
            </a:r>
          </a:p>
          <a:p>
            <a:pPr algn="ctr">
              <a:buFont typeface="Wingdings 2" pitchFamily="18" charset="2"/>
              <a:buNone/>
            </a:pPr>
            <a:endParaRPr lang="nb-NO" smtClean="0"/>
          </a:p>
          <a:p>
            <a:pPr algn="ctr">
              <a:buFont typeface="Wingdings 2" pitchFamily="18" charset="2"/>
              <a:buNone/>
            </a:pPr>
            <a:endParaRPr lang="nb-NO" smtClean="0"/>
          </a:p>
          <a:p>
            <a:pPr algn="ctr">
              <a:buFont typeface="Wingdings 2" pitchFamily="18" charset="2"/>
              <a:buNone/>
            </a:pPr>
            <a:r>
              <a:rPr lang="nb-NO" smtClean="0"/>
              <a:t>K32</a:t>
            </a:r>
          </a:p>
          <a:p>
            <a:pPr>
              <a:buFont typeface="Wingdings 2" pitchFamily="18" charset="2"/>
              <a:buNone/>
            </a:pPr>
            <a:r>
              <a:rPr lang="nb-NO" sz="1400" smtClean="0"/>
              <a:t>	</a:t>
            </a:r>
          </a:p>
          <a:p>
            <a:pPr>
              <a:buFont typeface="Wingdings 2" pitchFamily="18" charset="2"/>
              <a:buNone/>
            </a:pPr>
            <a:r>
              <a:rPr lang="nb-NO" sz="1400" smtClean="0"/>
              <a:t>	D mangler. Her kan vi slå finesse begge veier. Ta for K og spill liten opp mot Ekn, eller ta for E og spill Kn opp mot K. Veldig ofte kan en ut fra melding og utspill få en ”pekepinn” på hvordan det sitter. Hvis en ikke har fått noe informasjon, er det 50% sjanse for å lykkes.</a:t>
            </a:r>
          </a:p>
          <a:p>
            <a:pPr>
              <a:buFont typeface="Wingdings 2" pitchFamily="18" charset="2"/>
              <a:buNone/>
            </a:pPr>
            <a:endParaRPr lang="nb-NO" sz="1400" smtClean="0"/>
          </a:p>
        </p:txBody>
      </p:sp>
      <p:pic>
        <p:nvPicPr>
          <p:cNvPr id="4" name="Picture 2"/>
          <p:cNvPicPr>
            <a:picLocks noChangeAspect="1" noChangeArrowheads="1"/>
          </p:cNvPicPr>
          <p:nvPr/>
        </p:nvPicPr>
        <p:blipFill>
          <a:blip r:embed="rId7" cstate="print">
            <a:duotone>
              <a:prstClr val="black"/>
              <a:schemeClr val="accent2">
                <a:tint val="45000"/>
                <a:satMod val="400000"/>
              </a:schemeClr>
            </a:duotone>
          </a:blip>
          <a:srcRect/>
          <a:stretch>
            <a:fillRect/>
          </a:stretch>
        </p:blipFill>
        <p:spPr bwMode="auto">
          <a:xfrm>
            <a:off x="4143372" y="1928802"/>
            <a:ext cx="952500" cy="9525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531</TotalTime>
  <Words>595</Words>
  <Application>Microsoft Office PowerPoint</Application>
  <PresentationFormat>On-screen Show (4:3)</PresentationFormat>
  <Paragraphs>113</Paragraphs>
  <Slides>11</Slides>
  <Notes>1</Notes>
  <HiddenSlides>0</HiddenSlides>
  <MMClips>0</MMClips>
  <ScaleCrop>false</ScaleCrop>
  <HeadingPairs>
    <vt:vector size="6" baseType="variant">
      <vt:variant>
        <vt:lpstr>Brukte skrifter</vt:lpstr>
      </vt:variant>
      <vt:variant>
        <vt:i4>4</vt:i4>
      </vt:variant>
      <vt:variant>
        <vt:lpstr>Utformingsmal</vt:lpstr>
      </vt:variant>
      <vt:variant>
        <vt:i4>4</vt:i4>
      </vt:variant>
      <vt:variant>
        <vt:lpstr>Lysbildetitler</vt:lpstr>
      </vt:variant>
      <vt:variant>
        <vt:i4>11</vt:i4>
      </vt:variant>
    </vt:vector>
  </HeadingPairs>
  <TitlesOfParts>
    <vt:vector size="19" baseType="lpstr">
      <vt:lpstr>Arial</vt:lpstr>
      <vt:lpstr>Verdana</vt:lpstr>
      <vt:lpstr>Wingdings 2</vt:lpstr>
      <vt:lpstr>Calibri</vt:lpstr>
      <vt:lpstr>Aspekt</vt:lpstr>
      <vt:lpstr>Aspekt</vt:lpstr>
      <vt:lpstr>Aspekt</vt:lpstr>
      <vt:lpstr>Aspekt</vt:lpstr>
      <vt:lpstr>Lysbilde 1</vt:lpstr>
      <vt:lpstr>Lysbilde 2</vt:lpstr>
      <vt:lpstr>Lysbilde 3</vt:lpstr>
      <vt:lpstr>Lysbilde 4</vt:lpstr>
      <vt:lpstr>Lysbilde 5</vt:lpstr>
      <vt:lpstr>Lysbilde 6</vt:lpstr>
      <vt:lpstr>Lysbilde 7</vt:lpstr>
      <vt:lpstr>Lysbilde 8</vt:lpstr>
      <vt:lpstr>Lysbilde 9</vt:lpstr>
      <vt:lpstr>Lysbilde 10</vt:lpstr>
      <vt:lpstr>Lysbilde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KURS</dc:title>
  <dc:creator>Karl Olav</dc:creator>
  <cp:lastModifiedBy>us-marh</cp:lastModifiedBy>
  <cp:revision>62</cp:revision>
  <dcterms:created xsi:type="dcterms:W3CDTF">2010-01-20T21:18:00Z</dcterms:created>
  <dcterms:modified xsi:type="dcterms:W3CDTF">2010-02-09T09:02:13Z</dcterms:modified>
</cp:coreProperties>
</file>