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C062EC-A0BF-43AA-94CF-55E8709C1D5B}" v="10" dt="2024-08-24T14:25:51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microsoft.com/office/2016/11/relationships/changesInfo" Target="changesInfos/changesInfo1.xml"/><Relationship Id="rId5" Type="http://schemas.openxmlformats.org/officeDocument/2006/relationships/slide" Target="slides/slide2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e Sjødal" userId="5fd7ae92346fdd80" providerId="LiveId" clId="{C8F15F30-CFD4-4532-9EF0-3832BB9FAAB1}"/>
    <pc:docChg chg="modSld">
      <pc:chgData name="Sofie Sjødal" userId="5fd7ae92346fdd80" providerId="LiveId" clId="{C8F15F30-CFD4-4532-9EF0-3832BB9FAAB1}" dt="2024-08-22T11:58:44.741" v="34" actId="20577"/>
      <pc:docMkLst>
        <pc:docMk/>
      </pc:docMkLst>
      <pc:sldChg chg="modSp modAnim">
        <pc:chgData name="Sofie Sjødal" userId="5fd7ae92346fdd80" providerId="LiveId" clId="{C8F15F30-CFD4-4532-9EF0-3832BB9FAAB1}" dt="2024-08-22T11:58:44.741" v="34" actId="20577"/>
        <pc:sldMkLst>
          <pc:docMk/>
          <pc:sldMk cId="2095955517" sldId="256"/>
        </pc:sldMkLst>
        <pc:spChg chg="mod">
          <ac:chgData name="Sofie Sjødal" userId="5fd7ae92346fdd80" providerId="LiveId" clId="{C8F15F30-CFD4-4532-9EF0-3832BB9FAAB1}" dt="2024-08-22T11:58:41.400" v="31" actId="20577"/>
          <ac:spMkLst>
            <pc:docMk/>
            <pc:sldMk cId="2095955517" sldId="256"/>
            <ac:spMk id="2" creationId="{A80EFB9E-2D0E-F8B1-676C-2912786B1458}"/>
          </ac:spMkLst>
        </pc:spChg>
        <pc:spChg chg="mod">
          <ac:chgData name="Sofie Sjødal" userId="5fd7ae92346fdd80" providerId="LiveId" clId="{C8F15F30-CFD4-4532-9EF0-3832BB9FAAB1}" dt="2024-08-22T11:58:44.741" v="34" actId="20577"/>
          <ac:spMkLst>
            <pc:docMk/>
            <pc:sldMk cId="2095955517" sldId="256"/>
            <ac:spMk id="3" creationId="{6E2E5C2A-CF5D-A49D-0E37-0CE43EC4F3CE}"/>
          </ac:spMkLst>
        </pc:spChg>
      </pc:sldChg>
    </pc:docChg>
  </pc:docChgLst>
  <pc:docChgLst>
    <pc:chgData name="Sofie Sjødal" userId="06b9f887-9436-4019-a78f-bb23034e4542" providerId="ADAL" clId="{5FC062EC-A0BF-43AA-94CF-55E8709C1D5B}"/>
    <pc:docChg chg="undo custSel delSld modSld">
      <pc:chgData name="Sofie Sjødal" userId="06b9f887-9436-4019-a78f-bb23034e4542" providerId="ADAL" clId="{5FC062EC-A0BF-43AA-94CF-55E8709C1D5B}" dt="2024-08-24T14:25:58.526" v="829" actId="2696"/>
      <pc:docMkLst>
        <pc:docMk/>
      </pc:docMkLst>
      <pc:sldChg chg="modAnim">
        <pc:chgData name="Sofie Sjødal" userId="06b9f887-9436-4019-a78f-bb23034e4542" providerId="ADAL" clId="{5FC062EC-A0BF-43AA-94CF-55E8709C1D5B}" dt="2024-08-24T14:25:51.314" v="828"/>
        <pc:sldMkLst>
          <pc:docMk/>
          <pc:sldMk cId="2095955517" sldId="256"/>
        </pc:sldMkLst>
      </pc:sldChg>
      <pc:sldChg chg="addSp modSp mod">
        <pc:chgData name="Sofie Sjødal" userId="06b9f887-9436-4019-a78f-bb23034e4542" providerId="ADAL" clId="{5FC062EC-A0BF-43AA-94CF-55E8709C1D5B}" dt="2024-08-24T14:20:28.895" v="721" actId="1076"/>
        <pc:sldMkLst>
          <pc:docMk/>
          <pc:sldMk cId="1644629807" sldId="257"/>
        </pc:sldMkLst>
        <pc:spChg chg="mod">
          <ac:chgData name="Sofie Sjødal" userId="06b9f887-9436-4019-a78f-bb23034e4542" providerId="ADAL" clId="{5FC062EC-A0BF-43AA-94CF-55E8709C1D5B}" dt="2024-08-24T14:09:18.760" v="34" actId="20577"/>
          <ac:spMkLst>
            <pc:docMk/>
            <pc:sldMk cId="1644629807" sldId="257"/>
            <ac:spMk id="2" creationId="{E5A553A5-FB66-1627-A85D-1C4293931E21}"/>
          </ac:spMkLst>
        </pc:spChg>
        <pc:spChg chg="mod">
          <ac:chgData name="Sofie Sjødal" userId="06b9f887-9436-4019-a78f-bb23034e4542" providerId="ADAL" clId="{5FC062EC-A0BF-43AA-94CF-55E8709C1D5B}" dt="2024-08-24T14:20:02.259" v="704" actId="20577"/>
          <ac:spMkLst>
            <pc:docMk/>
            <pc:sldMk cId="1644629807" sldId="257"/>
            <ac:spMk id="3" creationId="{2AC19295-51F0-A93C-B53E-869CEE01E9A0}"/>
          </ac:spMkLst>
        </pc:spChg>
        <pc:spChg chg="add mod">
          <ac:chgData name="Sofie Sjødal" userId="06b9f887-9436-4019-a78f-bb23034e4542" providerId="ADAL" clId="{5FC062EC-A0BF-43AA-94CF-55E8709C1D5B}" dt="2024-08-24T14:15:58.189" v="372" actId="208"/>
          <ac:spMkLst>
            <pc:docMk/>
            <pc:sldMk cId="1644629807" sldId="257"/>
            <ac:spMk id="7" creationId="{BEAB60F5-E4BE-2DC5-4105-3E6A6CA9F0CB}"/>
          </ac:spMkLst>
        </pc:spChg>
        <pc:graphicFrameChg chg="add mod modGraphic">
          <ac:chgData name="Sofie Sjødal" userId="06b9f887-9436-4019-a78f-bb23034e4542" providerId="ADAL" clId="{5FC062EC-A0BF-43AA-94CF-55E8709C1D5B}" dt="2024-08-24T14:20:28.895" v="721" actId="1076"/>
          <ac:graphicFrameMkLst>
            <pc:docMk/>
            <pc:sldMk cId="1644629807" sldId="257"/>
            <ac:graphicFrameMk id="4" creationId="{75666101-1B33-6151-8923-556E9D13E86C}"/>
          </ac:graphicFrameMkLst>
        </pc:graphicFrameChg>
        <pc:picChg chg="add mod modCrop">
          <ac:chgData name="Sofie Sjødal" userId="06b9f887-9436-4019-a78f-bb23034e4542" providerId="ADAL" clId="{5FC062EC-A0BF-43AA-94CF-55E8709C1D5B}" dt="2024-08-24T14:14:36.089" v="302" actId="1076"/>
          <ac:picMkLst>
            <pc:docMk/>
            <pc:sldMk cId="1644629807" sldId="257"/>
            <ac:picMk id="6" creationId="{DD417D09-6EA6-2EC3-126A-4F82B6231DBA}"/>
          </ac:picMkLst>
        </pc:picChg>
      </pc:sldChg>
      <pc:sldChg chg="addSp delSp modSp mod">
        <pc:chgData name="Sofie Sjødal" userId="06b9f887-9436-4019-a78f-bb23034e4542" providerId="ADAL" clId="{5FC062EC-A0BF-43AA-94CF-55E8709C1D5B}" dt="2024-08-24T14:25:38.954" v="827" actId="1076"/>
        <pc:sldMkLst>
          <pc:docMk/>
          <pc:sldMk cId="1406973159" sldId="258"/>
        </pc:sldMkLst>
        <pc:spChg chg="mod">
          <ac:chgData name="Sofie Sjødal" userId="06b9f887-9436-4019-a78f-bb23034e4542" providerId="ADAL" clId="{5FC062EC-A0BF-43AA-94CF-55E8709C1D5B}" dt="2024-08-24T14:09:27.969" v="66" actId="20577"/>
          <ac:spMkLst>
            <pc:docMk/>
            <pc:sldMk cId="1406973159" sldId="258"/>
            <ac:spMk id="2" creationId="{E5A553A5-FB66-1627-A85D-1C4293931E21}"/>
          </ac:spMkLst>
        </pc:spChg>
        <pc:spChg chg="mod">
          <ac:chgData name="Sofie Sjødal" userId="06b9f887-9436-4019-a78f-bb23034e4542" providerId="ADAL" clId="{5FC062EC-A0BF-43AA-94CF-55E8709C1D5B}" dt="2024-08-24T14:23:37.094" v="744" actId="1076"/>
          <ac:spMkLst>
            <pc:docMk/>
            <pc:sldMk cId="1406973159" sldId="258"/>
            <ac:spMk id="3" creationId="{2AC19295-51F0-A93C-B53E-869CEE01E9A0}"/>
          </ac:spMkLst>
        </pc:spChg>
        <pc:spChg chg="add del">
          <ac:chgData name="Sofie Sjødal" userId="06b9f887-9436-4019-a78f-bb23034e4542" providerId="ADAL" clId="{5FC062EC-A0BF-43AA-94CF-55E8709C1D5B}" dt="2024-08-24T14:18:46.388" v="662" actId="22"/>
          <ac:spMkLst>
            <pc:docMk/>
            <pc:sldMk cId="1406973159" sldId="258"/>
            <ac:spMk id="5" creationId="{463669BE-FB0B-C57F-DB77-C28E435BE54A}"/>
          </ac:spMkLst>
        </pc:spChg>
        <pc:spChg chg="add del mod">
          <ac:chgData name="Sofie Sjødal" userId="06b9f887-9436-4019-a78f-bb23034e4542" providerId="ADAL" clId="{5FC062EC-A0BF-43AA-94CF-55E8709C1D5B}" dt="2024-08-24T14:18:57.881" v="665" actId="478"/>
          <ac:spMkLst>
            <pc:docMk/>
            <pc:sldMk cId="1406973159" sldId="258"/>
            <ac:spMk id="7" creationId="{14C10DE5-81D7-ACA0-F672-884883270945}"/>
          </ac:spMkLst>
        </pc:spChg>
        <pc:spChg chg="add del mod">
          <ac:chgData name="Sofie Sjødal" userId="06b9f887-9436-4019-a78f-bb23034e4542" providerId="ADAL" clId="{5FC062EC-A0BF-43AA-94CF-55E8709C1D5B}" dt="2024-08-24T14:19:18.711" v="669" actId="478"/>
          <ac:spMkLst>
            <pc:docMk/>
            <pc:sldMk cId="1406973159" sldId="258"/>
            <ac:spMk id="9" creationId="{08CD7999-2C2A-049B-95CA-826DEA29E042}"/>
          </ac:spMkLst>
        </pc:spChg>
        <pc:spChg chg="add mod">
          <ac:chgData name="Sofie Sjødal" userId="06b9f887-9436-4019-a78f-bb23034e4542" providerId="ADAL" clId="{5FC062EC-A0BF-43AA-94CF-55E8709C1D5B}" dt="2024-08-24T14:25:38.954" v="827" actId="1076"/>
          <ac:spMkLst>
            <pc:docMk/>
            <pc:sldMk cId="1406973159" sldId="258"/>
            <ac:spMk id="13" creationId="{1274D577-69E3-56DD-B128-F45EE61CE176}"/>
          </ac:spMkLst>
        </pc:spChg>
        <pc:graphicFrameChg chg="add mod modGraphic">
          <ac:chgData name="Sofie Sjødal" userId="06b9f887-9436-4019-a78f-bb23034e4542" providerId="ADAL" clId="{5FC062EC-A0BF-43AA-94CF-55E8709C1D5B}" dt="2024-08-24T14:23:43.274" v="745" actId="1076"/>
          <ac:graphicFrameMkLst>
            <pc:docMk/>
            <pc:sldMk cId="1406973159" sldId="258"/>
            <ac:graphicFrameMk id="10" creationId="{A6B862BB-C66B-73B1-5B16-CB25749EB7B1}"/>
          </ac:graphicFrameMkLst>
        </pc:graphicFrameChg>
        <pc:picChg chg="add mod modCrop">
          <ac:chgData name="Sofie Sjødal" userId="06b9f887-9436-4019-a78f-bb23034e4542" providerId="ADAL" clId="{5FC062EC-A0BF-43AA-94CF-55E8709C1D5B}" dt="2024-08-24T14:23:55.965" v="748" actId="14100"/>
          <ac:picMkLst>
            <pc:docMk/>
            <pc:sldMk cId="1406973159" sldId="258"/>
            <ac:picMk id="12" creationId="{7547FB59-0BF9-A3F2-0526-B26F48094824}"/>
          </ac:picMkLst>
        </pc:picChg>
      </pc:sldChg>
      <pc:sldChg chg="del">
        <pc:chgData name="Sofie Sjødal" userId="06b9f887-9436-4019-a78f-bb23034e4542" providerId="ADAL" clId="{5FC062EC-A0BF-43AA-94CF-55E8709C1D5B}" dt="2024-08-24T14:25:58.526" v="829" actId="2696"/>
        <pc:sldMkLst>
          <pc:docMk/>
          <pc:sldMk cId="3417740995" sldId="25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C47C26-2F05-5097-D33F-03B7F60EC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71AA5EC-2B0F-81CA-95E5-BBB3CB5C0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EC0BBA-C2CF-ED6F-9A20-350DDFB2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E6B35B-3E83-8AB3-CDC7-234C20D56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CF3618-B724-0C11-1589-9E2C74E6A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6022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548A6A-1C46-44EF-6789-3521EB01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61AA9FB-AD48-8D92-416C-0F63F8A96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71C2D0-7317-B87E-7434-D64DF5DD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630F1B-5091-2C82-2EA0-4158CF53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AC57C8-41A0-06F2-E1F5-557FBC80B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90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FEF4674-D072-F883-C42A-A105F1757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B60B0B9-A6B7-15EC-44E3-85ED425B8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FEADAD-117D-FD15-EB8E-016DCC72E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B380AA-D5D5-256B-E46D-E90AC5D7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153DC2-84F9-2203-1091-F2F407DE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53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90D5D1-A348-FDAE-7D96-A7CDDFCB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F03AB9-D320-E357-070E-C5B939776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F0BC5E-88CD-B613-AC0D-FDFC6C59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386E90-B64B-3DEF-A0E7-5C4D2511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FB8C77-6D2C-7E9A-435D-5FAB61DF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169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DB8C20-3FD4-C730-EA9E-61AFC479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36C7C91-9284-D0D3-7857-DB6EA6813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DB9EC3-B139-1BA3-44D9-A44585FC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B3C7CA-BF07-BA76-4C5A-2C5D575E8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DDC514-1072-1236-067C-D31FAE81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387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84DC7B-0D6D-4ABE-1A6E-4E2DECEE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192FA9-EBBB-4EAC-0B81-17ADCC73B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8602EFE-00EE-09C2-9E50-D03F512D2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2FFF62D-6436-67EC-B487-8B6D035D7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7AC9F25-B588-FCA3-A5C2-AA897AE14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B379E27-7D42-03A7-4241-B7D466E7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52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8DC68C-28C2-D36F-0EDD-D6C5CFB4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53E77D-FF88-7DCC-3377-05B226FEE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1792B2-07CD-02B5-6F88-0CDFFD1AF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8C8EB3C-F6E2-22CE-77EC-81B5CD991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2301EF3-96AF-3DB3-5200-32026BA7B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4D7F743-0FD5-A484-3E77-34482008C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5D5BB4F-E5A1-01CD-F8B2-5778FF1C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E5CC1EF-999F-DE79-FD3A-C0EEA0A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848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CA17BB-8BB6-79D4-9A50-719671AA6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356CE4C-3214-4CF9-37B0-8E3EEF70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8D66307-6554-B8DF-5CA3-3CF08989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DADB9FF-49CD-5F24-5C90-BCB92860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023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BCFB8FB-E748-8449-3180-214798C6F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71506AC-21C5-F06B-CDD5-D108ACA6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086365-90AA-8309-F246-1314C13D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128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F533EF-44D1-25A1-C5F7-A75B5688D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89D0F1-527B-D34D-7406-468A07BEF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EBE720C-7BD7-56EC-87F3-74F280990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9FB74B9-B72B-1D27-ECB6-9FA15BDAB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8EA3F3-07B3-3F1B-3679-89F2886D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238FF9C-4DD5-0FE2-0197-C54E6672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645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1266D8-EF49-8073-4543-2397ABD76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CD6CBAA-5B93-A074-1AF4-115433D74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DFD11A-712F-5A68-CEAD-634870CF6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A5FF9F5-AB27-B3EB-2248-13C06E27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97B1205-1D13-7C95-93DF-116E5AAE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60BDC4-9B3D-B881-C2D9-8A313B26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155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9019502-5718-FCA0-BCE5-08F050E8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4AB0191-E302-7760-868A-3DE4C82F5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B46541-10E1-8CAE-25F9-D03D94339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64EBD4-F6BB-68E2-BF98-2924396D3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E5CD59-B8DC-3F57-D572-F25E54AC9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339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EFB9E-2D0E-F8B1-676C-2912786B1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nb-NO" sz="4800" dirty="0" err="1">
                <a:solidFill>
                  <a:srgbClr val="FFFFFF"/>
                </a:solidFill>
              </a:rPr>
              <a:t>Blackwood</a:t>
            </a:r>
            <a:endParaRPr lang="nb-NO" sz="4800" dirty="0">
              <a:solidFill>
                <a:srgbClr val="FFFFFF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E2E5C2A-CF5D-A49D-0E37-0CE43EC4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nb-NO"/>
              <a:t>Kapittel 11</a:t>
            </a:r>
            <a:endParaRPr lang="nb-NO" dirty="0"/>
          </a:p>
          <a:p>
            <a:pPr algn="l"/>
            <a:r>
              <a:rPr lang="nb-NO" sz="1600" dirty="0"/>
              <a:t>Del 3 av 3</a:t>
            </a:r>
          </a:p>
        </p:txBody>
      </p:sp>
    </p:spTree>
    <p:extLst>
      <p:ext uri="{BB962C8B-B14F-4D97-AF65-F5344CB8AC3E}">
        <p14:creationId xmlns:p14="http://schemas.microsoft.com/office/powerpoint/2010/main" val="209595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Spørsmål etter ess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83" y="2379346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Om vi skal melde slem må vi vite at vi ikke mangler for mange ess</a:t>
            </a:r>
          </a:p>
          <a:p>
            <a:r>
              <a:rPr lang="nb-NO" sz="2000" dirty="0"/>
              <a:t>Vi har derfor valgt å bruke meldingen 4NT til å spørre etter ess</a:t>
            </a:r>
          </a:p>
          <a:p>
            <a:endParaRPr lang="nb-NO" sz="2000" dirty="0"/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75666101-1B33-6151-8923-556E9D13E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599584"/>
              </p:ext>
            </p:extLst>
          </p:nvPr>
        </p:nvGraphicFramePr>
        <p:xfrm>
          <a:off x="573583" y="4697617"/>
          <a:ext cx="740449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245">
                  <a:extLst>
                    <a:ext uri="{9D8B030D-6E8A-4147-A177-3AD203B41FA5}">
                      <a16:colId xmlns:a16="http://schemas.microsoft.com/office/drawing/2014/main" val="3972856373"/>
                    </a:ext>
                  </a:extLst>
                </a:gridCol>
                <a:gridCol w="3702245">
                  <a:extLst>
                    <a:ext uri="{9D8B030D-6E8A-4147-A177-3AD203B41FA5}">
                      <a16:colId xmlns:a16="http://schemas.microsoft.com/office/drawing/2014/main" val="2732003854"/>
                    </a:ext>
                  </a:extLst>
                </a:gridCol>
              </a:tblGrid>
              <a:tr h="350132">
                <a:tc>
                  <a:txBody>
                    <a:bodyPr/>
                    <a:lstStyle/>
                    <a:p>
                      <a:r>
                        <a:rPr lang="nb-NO" dirty="0"/>
                        <a:t>Svarene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Antall 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045841"/>
                  </a:ext>
                </a:extLst>
              </a:tr>
              <a:tr h="350132">
                <a:tc>
                  <a:txBody>
                    <a:bodyPr/>
                    <a:lstStyle/>
                    <a:p>
                      <a:r>
                        <a:rPr lang="nb-NO" dirty="0"/>
                        <a:t>5</a:t>
                      </a:r>
                      <a:r>
                        <a:rPr lang="nb-NO" sz="1800" b="0" i="0" u="none" strike="noStrike" baseline="0" dirty="0">
                          <a:solidFill>
                            <a:srgbClr val="000000"/>
                          </a:solidFill>
                          <a:latin typeface="Book Antiqua" panose="02040602050305030304" pitchFamily="18" charset="0"/>
                        </a:rPr>
                        <a:t>♣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0 eller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352361"/>
                  </a:ext>
                </a:extLst>
              </a:tr>
              <a:tr h="350132">
                <a:tc>
                  <a:txBody>
                    <a:bodyPr/>
                    <a:lstStyle/>
                    <a:p>
                      <a:r>
                        <a:rPr lang="nb-NO" dirty="0"/>
                        <a:t>5</a:t>
                      </a:r>
                      <a:r>
                        <a:rPr lang="nb-NO" sz="1800" b="0" i="0" u="none" strike="noStrike" baseline="0" dirty="0">
                          <a:solidFill>
                            <a:srgbClr val="FF0000"/>
                          </a:solidFill>
                          <a:latin typeface="Book Antiqua" panose="02040602050305030304" pitchFamily="18" charset="0"/>
                        </a:rPr>
                        <a:t>♦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983931"/>
                  </a:ext>
                </a:extLst>
              </a:tr>
              <a:tr h="350132">
                <a:tc>
                  <a:txBody>
                    <a:bodyPr/>
                    <a:lstStyle/>
                    <a:p>
                      <a:r>
                        <a:rPr lang="nb-NO" dirty="0"/>
                        <a:t>5</a:t>
                      </a:r>
                      <a:r>
                        <a:rPr lang="nb-NO" sz="1800" b="0" i="0" u="none" strike="noStrike" baseline="0" dirty="0">
                          <a:solidFill>
                            <a:srgbClr val="FF0000"/>
                          </a:solidFill>
                          <a:latin typeface="Book Antiqua" panose="02040602050305030304" pitchFamily="18" charset="0"/>
                        </a:rPr>
                        <a:t>♥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937125"/>
                  </a:ext>
                </a:extLst>
              </a:tr>
              <a:tr h="350132">
                <a:tc>
                  <a:txBody>
                    <a:bodyPr/>
                    <a:lstStyle/>
                    <a:p>
                      <a:r>
                        <a:rPr lang="nb-NO" dirty="0"/>
                        <a:t>5</a:t>
                      </a:r>
                      <a:r>
                        <a:rPr lang="nb-NO" sz="1800" b="0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♠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390563"/>
                  </a:ext>
                </a:extLst>
              </a:tr>
            </a:tbl>
          </a:graphicData>
        </a:graphic>
      </p:graphicFrame>
      <p:pic>
        <p:nvPicPr>
          <p:cNvPr id="6" name="Bilde 5" descr="Et bilde som inneholder tegning, Barnekunst, tegnefilm, tekst&#10;&#10;Automatisk generert beskrivelse">
            <a:extLst>
              <a:ext uri="{FF2B5EF4-FFF2-40B4-BE49-F238E27FC236}">
                <a16:creationId xmlns:a16="http://schemas.microsoft.com/office/drawing/2014/main" id="{DD417D09-6EA6-2EC3-126A-4F82B6231D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4"/>
          <a:stretch/>
        </p:blipFill>
        <p:spPr>
          <a:xfrm>
            <a:off x="7261702" y="1597432"/>
            <a:ext cx="4849876" cy="1849121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EAB60F5-E4BE-2DC5-4105-3E6A6CA9F0CB}"/>
              </a:ext>
            </a:extLst>
          </p:cNvPr>
          <p:cNvSpPr txBox="1"/>
          <p:nvPr/>
        </p:nvSpPr>
        <p:spPr>
          <a:xfrm>
            <a:off x="8384636" y="3497288"/>
            <a:ext cx="353802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Nord	Øst	Syd	Vest</a:t>
            </a:r>
          </a:p>
          <a:p>
            <a:r>
              <a:rPr lang="nb-NO" dirty="0"/>
              <a:t>2NT	Pass	3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♣ </a:t>
            </a:r>
            <a:r>
              <a:rPr lang="nb-NO" dirty="0"/>
              <a:t>	Pass</a:t>
            </a:r>
          </a:p>
          <a:p>
            <a:r>
              <a:rPr lang="nb-NO" dirty="0"/>
              <a:t>3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♠ </a:t>
            </a:r>
            <a:r>
              <a:rPr lang="nb-NO" dirty="0"/>
              <a:t>	Pass	4NT	Pass</a:t>
            </a:r>
          </a:p>
          <a:p>
            <a:r>
              <a:rPr lang="nb-NO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462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Spørsmål etter konger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928" y="2312352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Hvis vi ønsker å melde storeslem vil vi ofte også vite om konger</a:t>
            </a:r>
          </a:p>
          <a:p>
            <a:r>
              <a:rPr lang="nb-NO" sz="2000" dirty="0"/>
              <a:t>Vi bruker derfor 5NT til å spørre etter konger</a:t>
            </a:r>
          </a:p>
          <a:p>
            <a:r>
              <a:rPr lang="nb-NO" sz="2000" dirty="0"/>
              <a:t>Dette kan man kun gjøre om vi har alle ess! </a:t>
            </a:r>
          </a:p>
          <a:p>
            <a:endParaRPr lang="nb-NO" sz="2000" dirty="0"/>
          </a:p>
        </p:txBody>
      </p:sp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A6B862BB-C66B-73B1-5B16-CB25749EB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078173"/>
              </p:ext>
            </p:extLst>
          </p:nvPr>
        </p:nvGraphicFramePr>
        <p:xfrm>
          <a:off x="459350" y="4734662"/>
          <a:ext cx="740449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245">
                  <a:extLst>
                    <a:ext uri="{9D8B030D-6E8A-4147-A177-3AD203B41FA5}">
                      <a16:colId xmlns:a16="http://schemas.microsoft.com/office/drawing/2014/main" val="1564711445"/>
                    </a:ext>
                  </a:extLst>
                </a:gridCol>
                <a:gridCol w="3702245">
                  <a:extLst>
                    <a:ext uri="{9D8B030D-6E8A-4147-A177-3AD203B41FA5}">
                      <a16:colId xmlns:a16="http://schemas.microsoft.com/office/drawing/2014/main" val="2220216727"/>
                    </a:ext>
                  </a:extLst>
                </a:gridCol>
              </a:tblGrid>
              <a:tr h="350132">
                <a:tc>
                  <a:txBody>
                    <a:bodyPr/>
                    <a:lstStyle/>
                    <a:p>
                      <a:r>
                        <a:rPr lang="nb-NO" dirty="0"/>
                        <a:t>Svarene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Antall konger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006343"/>
                  </a:ext>
                </a:extLst>
              </a:tr>
              <a:tr h="350132">
                <a:tc>
                  <a:txBody>
                    <a:bodyPr/>
                    <a:lstStyle/>
                    <a:p>
                      <a:r>
                        <a:rPr lang="nb-NO" sz="1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6</a:t>
                      </a:r>
                      <a:r>
                        <a:rPr lang="nb-NO" sz="1800" b="0" i="0" u="none" strike="noStrike" baseline="0" dirty="0">
                          <a:solidFill>
                            <a:srgbClr val="000000"/>
                          </a:solidFill>
                          <a:latin typeface="Book Antiqua" panose="02040602050305030304" pitchFamily="18" charset="0"/>
                        </a:rPr>
                        <a:t>♣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0 eller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720703"/>
                  </a:ext>
                </a:extLst>
              </a:tr>
              <a:tr h="350132">
                <a:tc>
                  <a:txBody>
                    <a:bodyPr/>
                    <a:lstStyle/>
                    <a:p>
                      <a:r>
                        <a:rPr lang="nb-NO" dirty="0"/>
                        <a:t>6</a:t>
                      </a:r>
                      <a:r>
                        <a:rPr lang="nb-NO" sz="1800" b="0" i="0" u="none" strike="noStrike" baseline="0" dirty="0">
                          <a:solidFill>
                            <a:srgbClr val="FF0000"/>
                          </a:solidFill>
                          <a:latin typeface="Book Antiqua" panose="02040602050305030304" pitchFamily="18" charset="0"/>
                        </a:rPr>
                        <a:t>♦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421978"/>
                  </a:ext>
                </a:extLst>
              </a:tr>
              <a:tr h="350132">
                <a:tc>
                  <a:txBody>
                    <a:bodyPr/>
                    <a:lstStyle/>
                    <a:p>
                      <a:r>
                        <a:rPr lang="nb-NO" dirty="0"/>
                        <a:t>6</a:t>
                      </a:r>
                      <a:r>
                        <a:rPr lang="nb-NO" sz="1800" b="0" i="0" u="none" strike="noStrike" baseline="0" dirty="0">
                          <a:solidFill>
                            <a:srgbClr val="FF0000"/>
                          </a:solidFill>
                          <a:latin typeface="Book Antiqua" panose="02040602050305030304" pitchFamily="18" charset="0"/>
                        </a:rPr>
                        <a:t>♥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360067"/>
                  </a:ext>
                </a:extLst>
              </a:tr>
              <a:tr h="350132">
                <a:tc>
                  <a:txBody>
                    <a:bodyPr/>
                    <a:lstStyle/>
                    <a:p>
                      <a:r>
                        <a:rPr lang="nb-NO" dirty="0"/>
                        <a:t>6</a:t>
                      </a:r>
                      <a:r>
                        <a:rPr lang="nb-NO" sz="1800" b="0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♠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507107"/>
                  </a:ext>
                </a:extLst>
              </a:tr>
            </a:tbl>
          </a:graphicData>
        </a:graphic>
      </p:graphicFrame>
      <p:pic>
        <p:nvPicPr>
          <p:cNvPr id="12" name="Bilde 11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7547FB59-0BF9-A3F2-0526-B26F48094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1"/>
          <a:stretch/>
        </p:blipFill>
        <p:spPr>
          <a:xfrm>
            <a:off x="7397290" y="1680597"/>
            <a:ext cx="4663880" cy="1748403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274D577-69E3-56DD-B128-F45EE61CE176}"/>
              </a:ext>
            </a:extLst>
          </p:cNvPr>
          <p:cNvSpPr txBox="1"/>
          <p:nvPr/>
        </p:nvSpPr>
        <p:spPr>
          <a:xfrm>
            <a:off x="8447648" y="3550444"/>
            <a:ext cx="353802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Nord	Øst	Syd	Vest</a:t>
            </a:r>
          </a:p>
          <a:p>
            <a:r>
              <a:rPr lang="nb-NO" dirty="0"/>
              <a:t>1</a:t>
            </a:r>
            <a:r>
              <a:rPr lang="nb-NO" sz="18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♥ </a:t>
            </a:r>
            <a:r>
              <a:rPr lang="nb-NO" dirty="0"/>
              <a:t>	Pass	4</a:t>
            </a:r>
            <a:r>
              <a:rPr lang="nb-NO" sz="18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♥ </a:t>
            </a:r>
            <a:r>
              <a:rPr lang="nb-NO" dirty="0"/>
              <a:t>	Pass</a:t>
            </a:r>
          </a:p>
          <a:p>
            <a:r>
              <a:rPr lang="nb-NO" dirty="0"/>
              <a:t>4NT	Pass	5</a:t>
            </a:r>
            <a:r>
              <a:rPr lang="nb-NO" sz="18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♥ </a:t>
            </a:r>
            <a:r>
              <a:rPr lang="nb-NO" dirty="0"/>
              <a:t>	Pass</a:t>
            </a:r>
          </a:p>
          <a:p>
            <a:r>
              <a:rPr lang="nb-NO" dirty="0"/>
              <a:t>5NT	Pass	?</a:t>
            </a:r>
          </a:p>
        </p:txBody>
      </p:sp>
    </p:spTree>
    <p:extLst>
      <p:ext uri="{BB962C8B-B14F-4D97-AF65-F5344CB8AC3E}">
        <p14:creationId xmlns:p14="http://schemas.microsoft.com/office/powerpoint/2010/main" val="1406973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AE097999ED164B93C6B295E6C0BF35" ma:contentTypeVersion="18" ma:contentTypeDescription="Opprett et nytt dokument." ma:contentTypeScope="" ma:versionID="984ecba7258c3bb76b19220dff48a7d7">
  <xsd:schema xmlns:xsd="http://www.w3.org/2001/XMLSchema" xmlns:xs="http://www.w3.org/2001/XMLSchema" xmlns:p="http://schemas.microsoft.com/office/2006/metadata/properties" xmlns:ns2="ba46bb66-fa50-49b9-8412-8febb6e11332" xmlns:ns3="e036ca3f-ecbf-4189-b30d-72b670c8beab" targetNamespace="http://schemas.microsoft.com/office/2006/metadata/properties" ma:root="true" ma:fieldsID="504e409cfb7516824c4bb27e095d9edd" ns2:_="" ns3:_="">
    <xsd:import namespace="ba46bb66-fa50-49b9-8412-8febb6e11332"/>
    <xsd:import namespace="e036ca3f-ecbf-4189-b30d-72b670c8be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46bb66-fa50-49b9-8412-8febb6e113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9244e3e5-3780-4ead-8e38-625ea6d11d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6ca3f-ecbf-4189-b30d-72b670c8be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38d326-9447-4264-98fc-34df5ad9a74a}" ma:internalName="TaxCatchAll" ma:showField="CatchAllData" ma:web="e036ca3f-ecbf-4189-b30d-72b670c8be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5D9716-B9EF-4679-A01F-0D4C60937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46bb66-fa50-49b9-8412-8febb6e11332"/>
    <ds:schemaRef ds:uri="e036ca3f-ecbf-4189-b30d-72b670c8be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3A11C2-7168-41E1-8943-D7293CEA5A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161</Words>
  <Application>Microsoft Office PowerPoint</Application>
  <PresentationFormat>Widescreen</PresentationFormat>
  <Paragraphs>38</Paragraphs>
  <Slides>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Book Antiqua</vt:lpstr>
      <vt:lpstr>Times New Roman</vt:lpstr>
      <vt:lpstr>Office-tema</vt:lpstr>
      <vt:lpstr>Blackwood</vt:lpstr>
      <vt:lpstr>Spørsmål etter ess</vt:lpstr>
      <vt:lpstr>Spørsmål etter konger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Sofie Sjødal</dc:creator>
  <cp:lastModifiedBy>Sofie Sjødal</cp:lastModifiedBy>
  <cp:revision>2</cp:revision>
  <dcterms:created xsi:type="dcterms:W3CDTF">2024-08-20T10:05:55Z</dcterms:created>
  <dcterms:modified xsi:type="dcterms:W3CDTF">2024-08-24T14:26:03Z</dcterms:modified>
</cp:coreProperties>
</file>