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158915-2FD0-4934-94CC-C54BE49346C6}" v="39" dt="2024-08-22T15:18:33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Sjødal" userId="5fd7ae92346fdd80" providerId="LiveId" clId="{E9158915-2FD0-4934-94CC-C54BE49346C6}"/>
    <pc:docChg chg="custSel addSld delSld modSld">
      <pc:chgData name="Sofie Sjødal" userId="5fd7ae92346fdd80" providerId="LiveId" clId="{E9158915-2FD0-4934-94CC-C54BE49346C6}" dt="2024-08-22T15:19:48.752" v="1644" actId="20577"/>
      <pc:docMkLst>
        <pc:docMk/>
      </pc:docMkLst>
      <pc:sldChg chg="modSp modAnim">
        <pc:chgData name="Sofie Sjødal" userId="5fd7ae92346fdd80" providerId="LiveId" clId="{E9158915-2FD0-4934-94CC-C54BE49346C6}" dt="2024-08-22T15:08:31.526" v="1517"/>
        <pc:sldMkLst>
          <pc:docMk/>
          <pc:sldMk cId="2095955517" sldId="256"/>
        </pc:sldMkLst>
        <pc:spChg chg="mod">
          <ac:chgData name="Sofie Sjødal" userId="5fd7ae92346fdd80" providerId="LiveId" clId="{E9158915-2FD0-4934-94CC-C54BE49346C6}" dt="2024-08-22T11:46:38.915" v="24" actId="20577"/>
          <ac:spMkLst>
            <pc:docMk/>
            <pc:sldMk cId="2095955517" sldId="256"/>
            <ac:spMk id="2" creationId="{A80EFB9E-2D0E-F8B1-676C-2912786B1458}"/>
          </ac:spMkLst>
        </pc:spChg>
        <pc:spChg chg="mod">
          <ac:chgData name="Sofie Sjødal" userId="5fd7ae92346fdd80" providerId="LiveId" clId="{E9158915-2FD0-4934-94CC-C54BE49346C6}" dt="2024-08-22T14:34:43.641" v="160" actId="20577"/>
          <ac:spMkLst>
            <pc:docMk/>
            <pc:sldMk cId="2095955517" sldId="256"/>
            <ac:spMk id="3" creationId="{6E2E5C2A-CF5D-A49D-0E37-0CE43EC4F3CE}"/>
          </ac:spMkLst>
        </pc:spChg>
      </pc:sldChg>
      <pc:sldChg chg="addSp modSp mod">
        <pc:chgData name="Sofie Sjødal" userId="5fd7ae92346fdd80" providerId="LiveId" clId="{E9158915-2FD0-4934-94CC-C54BE49346C6}" dt="2024-08-22T15:07:46.982" v="1516" actId="1076"/>
        <pc:sldMkLst>
          <pc:docMk/>
          <pc:sldMk cId="1644629807" sldId="257"/>
        </pc:sldMkLst>
        <pc:spChg chg="mod">
          <ac:chgData name="Sofie Sjødal" userId="5fd7ae92346fdd80" providerId="LiveId" clId="{E9158915-2FD0-4934-94CC-C54BE49346C6}" dt="2024-08-22T14:32:57.986" v="56" actId="20577"/>
          <ac:spMkLst>
            <pc:docMk/>
            <pc:sldMk cId="1644629807" sldId="257"/>
            <ac:spMk id="2" creationId="{E5A553A5-FB66-1627-A85D-1C4293931E21}"/>
          </ac:spMkLst>
        </pc:spChg>
        <pc:spChg chg="mod">
          <ac:chgData name="Sofie Sjødal" userId="5fd7ae92346fdd80" providerId="LiveId" clId="{E9158915-2FD0-4934-94CC-C54BE49346C6}" dt="2024-08-22T15:07:37.561" v="1514" actId="1076"/>
          <ac:spMkLst>
            <pc:docMk/>
            <pc:sldMk cId="1644629807" sldId="257"/>
            <ac:spMk id="3" creationId="{2AC19295-51F0-A93C-B53E-869CEE01E9A0}"/>
          </ac:spMkLst>
        </pc:spChg>
        <pc:picChg chg="add mod modCrop">
          <ac:chgData name="Sofie Sjødal" userId="5fd7ae92346fdd80" providerId="LiveId" clId="{E9158915-2FD0-4934-94CC-C54BE49346C6}" dt="2024-08-22T15:07:46.982" v="1516" actId="1076"/>
          <ac:picMkLst>
            <pc:docMk/>
            <pc:sldMk cId="1644629807" sldId="257"/>
            <ac:picMk id="5" creationId="{14A9CC2C-CA98-F85D-A544-2884B7BA40DD}"/>
          </ac:picMkLst>
        </pc:picChg>
      </pc:sldChg>
      <pc:sldChg chg="addSp modSp mod modAnim">
        <pc:chgData name="Sofie Sjødal" userId="5fd7ae92346fdd80" providerId="LiveId" clId="{E9158915-2FD0-4934-94CC-C54BE49346C6}" dt="2024-08-22T15:08:44.032" v="1518"/>
        <pc:sldMkLst>
          <pc:docMk/>
          <pc:sldMk cId="1406973159" sldId="258"/>
        </pc:sldMkLst>
        <pc:spChg chg="mod">
          <ac:chgData name="Sofie Sjødal" userId="5fd7ae92346fdd80" providerId="LiveId" clId="{E9158915-2FD0-4934-94CC-C54BE49346C6}" dt="2024-08-22T14:36:36.974" v="332" actId="20577"/>
          <ac:spMkLst>
            <pc:docMk/>
            <pc:sldMk cId="1406973159" sldId="258"/>
            <ac:spMk id="2" creationId="{E5A553A5-FB66-1627-A85D-1C4293931E21}"/>
          </ac:spMkLst>
        </pc:spChg>
        <pc:spChg chg="mod">
          <ac:chgData name="Sofie Sjødal" userId="5fd7ae92346fdd80" providerId="LiveId" clId="{E9158915-2FD0-4934-94CC-C54BE49346C6}" dt="2024-08-22T14:59:39.103" v="1200" actId="20577"/>
          <ac:spMkLst>
            <pc:docMk/>
            <pc:sldMk cId="1406973159" sldId="258"/>
            <ac:spMk id="3" creationId="{2AC19295-51F0-A93C-B53E-869CEE01E9A0}"/>
          </ac:spMkLst>
        </pc:spChg>
        <pc:spChg chg="add mod">
          <ac:chgData name="Sofie Sjødal" userId="5fd7ae92346fdd80" providerId="LiveId" clId="{E9158915-2FD0-4934-94CC-C54BE49346C6}" dt="2024-08-22T14:59:46.967" v="1201" actId="1076"/>
          <ac:spMkLst>
            <pc:docMk/>
            <pc:sldMk cId="1406973159" sldId="258"/>
            <ac:spMk id="6" creationId="{8D011628-D74D-76C3-8893-400A99DE3348}"/>
          </ac:spMkLst>
        </pc:spChg>
        <pc:picChg chg="add mod modCrop">
          <ac:chgData name="Sofie Sjødal" userId="5fd7ae92346fdd80" providerId="LiveId" clId="{E9158915-2FD0-4934-94CC-C54BE49346C6}" dt="2024-08-22T14:59:49.548" v="1202" actId="1076"/>
          <ac:picMkLst>
            <pc:docMk/>
            <pc:sldMk cId="1406973159" sldId="258"/>
            <ac:picMk id="5" creationId="{DF06433E-862D-1F57-A979-CB6A95CA788A}"/>
          </ac:picMkLst>
        </pc:picChg>
      </pc:sldChg>
      <pc:sldChg chg="addSp modSp mod">
        <pc:chgData name="Sofie Sjødal" userId="5fd7ae92346fdd80" providerId="LiveId" clId="{E9158915-2FD0-4934-94CC-C54BE49346C6}" dt="2024-08-22T15:18:10.705" v="1527" actId="1076"/>
        <pc:sldMkLst>
          <pc:docMk/>
          <pc:sldMk cId="3417740995" sldId="259"/>
        </pc:sldMkLst>
        <pc:spChg chg="mod">
          <ac:chgData name="Sofie Sjødal" userId="5fd7ae92346fdd80" providerId="LiveId" clId="{E9158915-2FD0-4934-94CC-C54BE49346C6}" dt="2024-08-22T14:55:53.209" v="1081" actId="20577"/>
          <ac:spMkLst>
            <pc:docMk/>
            <pc:sldMk cId="3417740995" sldId="259"/>
            <ac:spMk id="2" creationId="{E5A553A5-FB66-1627-A85D-1C4293931E21}"/>
          </ac:spMkLst>
        </pc:spChg>
        <pc:spChg chg="mod">
          <ac:chgData name="Sofie Sjødal" userId="5fd7ae92346fdd80" providerId="LiveId" clId="{E9158915-2FD0-4934-94CC-C54BE49346C6}" dt="2024-08-22T15:18:06.367" v="1526" actId="1076"/>
          <ac:spMkLst>
            <pc:docMk/>
            <pc:sldMk cId="3417740995" sldId="259"/>
            <ac:spMk id="3" creationId="{2AC19295-51F0-A93C-B53E-869CEE01E9A0}"/>
          </ac:spMkLst>
        </pc:spChg>
        <pc:picChg chg="add mod modCrop">
          <ac:chgData name="Sofie Sjødal" userId="5fd7ae92346fdd80" providerId="LiveId" clId="{E9158915-2FD0-4934-94CC-C54BE49346C6}" dt="2024-08-22T15:18:10.705" v="1527" actId="1076"/>
          <ac:picMkLst>
            <pc:docMk/>
            <pc:sldMk cId="3417740995" sldId="259"/>
            <ac:picMk id="5" creationId="{306B1C82-BB4D-681E-18D7-0DB7352C742D}"/>
          </ac:picMkLst>
        </pc:picChg>
      </pc:sldChg>
      <pc:sldChg chg="add del">
        <pc:chgData name="Sofie Sjødal" userId="5fd7ae92346fdd80" providerId="LiveId" clId="{E9158915-2FD0-4934-94CC-C54BE49346C6}" dt="2024-08-22T15:18:22.929" v="1529" actId="2696"/>
        <pc:sldMkLst>
          <pc:docMk/>
          <pc:sldMk cId="1124849501" sldId="260"/>
        </pc:sldMkLst>
      </pc:sldChg>
      <pc:sldChg chg="addSp delSp modSp add mod modNotesTx">
        <pc:chgData name="Sofie Sjødal" userId="5fd7ae92346fdd80" providerId="LiveId" clId="{E9158915-2FD0-4934-94CC-C54BE49346C6}" dt="2024-08-22T15:19:48.752" v="1644" actId="20577"/>
        <pc:sldMkLst>
          <pc:docMk/>
          <pc:sldMk cId="809252007" sldId="261"/>
        </pc:sldMkLst>
        <pc:picChg chg="del">
          <ac:chgData name="Sofie Sjødal" userId="5fd7ae92346fdd80" providerId="LiveId" clId="{E9158915-2FD0-4934-94CC-C54BE49346C6}" dt="2024-08-22T15:18:25.004" v="1530" actId="478"/>
          <ac:picMkLst>
            <pc:docMk/>
            <pc:sldMk cId="809252007" sldId="261"/>
            <ac:picMk id="5" creationId="{306B1C82-BB4D-681E-18D7-0DB7352C742D}"/>
          </ac:picMkLst>
        </pc:picChg>
        <pc:picChg chg="add mod modCrop">
          <ac:chgData name="Sofie Sjødal" userId="5fd7ae92346fdd80" providerId="LiveId" clId="{E9158915-2FD0-4934-94CC-C54BE49346C6}" dt="2024-08-22T15:19:05.107" v="1538" actId="1076"/>
          <ac:picMkLst>
            <pc:docMk/>
            <pc:sldMk cId="809252007" sldId="261"/>
            <ac:picMk id="6" creationId="{3FB571D2-B7CC-B2A4-06A6-9115EE6955F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DE0DC-B2AF-4D38-9BE3-E6302AAC60B9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785DE-810E-49F6-B924-9A7A9C9605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501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Eks her er samme som på forrige slide, men vi har tatt ut trumfen og tatt minorstikkene våre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5785DE-810E-49F6-B924-9A7A9C96052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761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47C26-2F05-5097-D33F-03B7F60EC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1AA5EC-2B0F-81CA-95E5-BBB3CB5C0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0BBA-C2CF-ED6F-9A20-350DDFB2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E6B35B-3E83-8AB3-CDC7-234C20D5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CF3618-B724-0C11-1589-9E2C74E6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02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548A6A-1C46-44EF-6789-3521EB01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61AA9FB-AD48-8D92-416C-0F63F8A9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71C2D0-7317-B87E-7434-D64DF5DD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630F1B-5091-2C82-2EA0-4158CF53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AC57C8-41A0-06F2-E1F5-557FBC80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0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FEF4674-D072-F883-C42A-A105F1757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B60B0B9-A6B7-15EC-44E3-85ED425B8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FEADAD-117D-FD15-EB8E-016DCC72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B380AA-D5D5-256B-E46D-E90AC5D7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153DC2-84F9-2203-1091-F2F407D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3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0D5D1-A348-FDAE-7D96-A7CDDFCB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F03AB9-D320-E357-070E-C5B939776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F0BC5E-88CD-B613-AC0D-FDFC6C59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386E90-B64B-3DEF-A0E7-5C4D2511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FB8C77-6D2C-7E9A-435D-5FAB61DF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69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DB8C20-3FD4-C730-EA9E-61AFC479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6C7C91-9284-D0D3-7857-DB6EA6813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DB9EC3-B139-1BA3-44D9-A44585FC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B3C7CA-BF07-BA76-4C5A-2C5D575E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DDC514-1072-1236-067C-D31FAE81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87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4DC7B-0D6D-4ABE-1A6E-4E2DECEE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92FA9-EBBB-4EAC-0B81-17ADCC73B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602EFE-00EE-09C2-9E50-D03F512D2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FFF62D-6436-67EC-B487-8B6D035D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7AC9F25-B588-FCA3-A5C2-AA897AE1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379E27-7D42-03A7-4241-B7D466E7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52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DC68C-28C2-D36F-0EDD-D6C5CFB4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53E77D-FF88-7DCC-3377-05B226FEE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1792B2-07CD-02B5-6F88-0CDFFD1A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C8EB3C-F6E2-22CE-77EC-81B5CD991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301EF3-96AF-3DB3-5200-32026BA7B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4D7F743-0FD5-A484-3E77-34482008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5D5BB4F-E5A1-01CD-F8B2-5778FF1C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E5CC1EF-999F-DE79-FD3A-C0EEA0A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848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A17BB-8BB6-79D4-9A50-719671AA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56CE4C-3214-4CF9-37B0-8E3EEF70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D66307-6554-B8DF-5CA3-3CF08989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DADB9FF-49CD-5F24-5C90-BCB92860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23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BCFB8FB-E748-8449-3180-214798C6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71506AC-21C5-F06B-CDD5-D108ACA6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086365-90AA-8309-F246-1314C13D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28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533EF-44D1-25A1-C5F7-A75B5688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89D0F1-527B-D34D-7406-468A07BE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BE720C-7BD7-56EC-87F3-74F280990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FB74B9-B72B-1D27-ECB6-9FA15BDA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8EA3F3-07B3-3F1B-3679-89F2886D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38FF9C-4DD5-0FE2-0197-C54E6672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45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266D8-EF49-8073-4543-2397ABD7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CD6CBAA-5B93-A074-1AF4-115433D74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DFD11A-712F-5A68-CEAD-634870CF6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5FF9F5-AB27-B3EB-2248-13C06E27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7B1205-1D13-7C95-93DF-116E5AAE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0BDC4-9B3D-B881-C2D9-8A313B26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55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9019502-5718-FCA0-BCE5-08F050E8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AB0191-E302-7760-868A-3DE4C82F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B46541-10E1-8CAE-25F9-D03D94339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DEBE0-8CE9-452E-B0AB-3DBB35DB08BE}" type="datetimeFigureOut">
              <a:rPr lang="nb-NO" smtClean="0"/>
              <a:t>22.08.2024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64EBD4-F6BB-68E2-BF98-2924396D3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E5CD59-B8DC-3F57-D572-F25E54AC9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39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EFB9E-2D0E-F8B1-676C-2912786B1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nb-NO" sz="4800" dirty="0">
                <a:solidFill>
                  <a:srgbClr val="FFFFFF"/>
                </a:solidFill>
              </a:rPr>
              <a:t>Trumf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2E5C2A-CF5D-A49D-0E37-0CE43EC4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nb-NO" dirty="0"/>
              <a:t>Kapittel 3</a:t>
            </a:r>
          </a:p>
          <a:p>
            <a:pPr algn="l"/>
            <a:r>
              <a:rPr lang="nb-NO" sz="1600" dirty="0"/>
              <a:t>Del 1 av 2</a:t>
            </a:r>
          </a:p>
        </p:txBody>
      </p:sp>
    </p:spTree>
    <p:extLst>
      <p:ext uri="{BB962C8B-B14F-4D97-AF65-F5344CB8AC3E}">
        <p14:creationId xmlns:p14="http://schemas.microsoft.com/office/powerpoint/2010/main" val="20959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 err="1">
                <a:solidFill>
                  <a:srgbClr val="FFFFFF"/>
                </a:solidFill>
              </a:rPr>
              <a:t>Superfargen</a:t>
            </a:r>
            <a:r>
              <a:rPr lang="nb-NO" sz="4000" dirty="0">
                <a:solidFill>
                  <a:srgbClr val="FFFFFF"/>
                </a:solidFill>
              </a:rPr>
              <a:t> - trumf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3" y="2379346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En trumf slår alle andre kort</a:t>
            </a:r>
          </a:p>
          <a:p>
            <a:pPr lvl="1"/>
            <a:r>
              <a:rPr lang="nb-NO" sz="1600" dirty="0"/>
              <a:t>Bortsett fra en høyere trumf</a:t>
            </a:r>
          </a:p>
          <a:p>
            <a:r>
              <a:rPr lang="nb-NO" sz="2000" dirty="0"/>
              <a:t>Vi må fortsatt følge farge om vi kan</a:t>
            </a:r>
          </a:p>
          <a:p>
            <a:r>
              <a:rPr lang="nb-NO" sz="2000" dirty="0"/>
              <a:t>Nå kan vi også vinne stikket om vi ikke følger farge</a:t>
            </a:r>
          </a:p>
          <a:p>
            <a:r>
              <a:rPr lang="nb-NO" sz="2000" dirty="0"/>
              <a:t>Hvis noen spiller en trumf må alle legge trumf</a:t>
            </a:r>
          </a:p>
          <a:p>
            <a:endParaRPr lang="nb-NO" sz="2000" dirty="0"/>
          </a:p>
        </p:txBody>
      </p:sp>
      <p:pic>
        <p:nvPicPr>
          <p:cNvPr id="5" name="Bilde 4" descr="Et bilde som inneholder tekst, skjermbilde, diagram, krets&#10;&#10;Automatisk generert beskrivelse">
            <a:extLst>
              <a:ext uri="{FF2B5EF4-FFF2-40B4-BE49-F238E27FC236}">
                <a16:creationId xmlns:a16="http://schemas.microsoft.com/office/drawing/2014/main" id="{14A9CC2C-CA98-F85D-A544-2884B7BA4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/>
          <a:stretch/>
        </p:blipFill>
        <p:spPr>
          <a:xfrm>
            <a:off x="6221204" y="2266604"/>
            <a:ext cx="5712206" cy="34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Hvordan velge trumf?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Trumf velges vanligvis i meldingene, men i dag gjør vi det litt annerledes</a:t>
            </a:r>
          </a:p>
          <a:p>
            <a:r>
              <a:rPr lang="nb-NO" sz="2000" dirty="0"/>
              <a:t>Det paret med flest honnørpoeng velger trumf</a:t>
            </a:r>
          </a:p>
          <a:p>
            <a:r>
              <a:rPr lang="nb-NO" sz="2000" dirty="0"/>
              <a:t>Må ha tilpass (minst 8 kort) for å velge trumf</a:t>
            </a:r>
          </a:p>
          <a:p>
            <a:pPr lvl="1"/>
            <a:r>
              <a:rPr lang="nb-NO" sz="1600" dirty="0"/>
              <a:t>Uten tilpass spiller vi uten trumf – dette kalles grand (NT)</a:t>
            </a:r>
          </a:p>
          <a:p>
            <a:r>
              <a:rPr lang="nb-NO" sz="2000" dirty="0"/>
              <a:t>Spillefører spør blindemann hvor mange kort de har i fargen</a:t>
            </a:r>
          </a:p>
          <a:p>
            <a:pPr lvl="1"/>
            <a:r>
              <a:rPr lang="nb-NO" sz="1600" dirty="0"/>
              <a:t>Det er ikke lov å spørre om hvilke kort eller hvor gode fargene er</a:t>
            </a:r>
          </a:p>
          <a:p>
            <a:r>
              <a:rPr lang="nb-NO" sz="2000" dirty="0"/>
              <a:t>Så forteller spillefører hva som er trumf eller om man spiller grand</a:t>
            </a:r>
          </a:p>
          <a:p>
            <a:r>
              <a:rPr lang="nb-NO" sz="2000" dirty="0"/>
              <a:t>Vi sjekker stikktrappa og personen foran blindemann spiller ut</a:t>
            </a:r>
          </a:p>
          <a:p>
            <a:r>
              <a:rPr lang="nb-NO" sz="2000" dirty="0"/>
              <a:t>Trumfen skal ligge lengst til høyre hos blindemann</a:t>
            </a:r>
          </a:p>
        </p:txBody>
      </p:sp>
      <p:pic>
        <p:nvPicPr>
          <p:cNvPr id="5" name="Bilde 4" descr="Et bilde som inneholder tekst, Kortspill&#10;&#10;Automatisk generert beskrivelse">
            <a:extLst>
              <a:ext uri="{FF2B5EF4-FFF2-40B4-BE49-F238E27FC236}">
                <a16:creationId xmlns:a16="http://schemas.microsoft.com/office/drawing/2014/main" id="{DF06433E-862D-1F57-A979-CB6A95CA7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1071" r="20741" b="16525"/>
          <a:stretch/>
        </p:blipFill>
        <p:spPr>
          <a:xfrm rot="16200000">
            <a:off x="9587993" y="2440883"/>
            <a:ext cx="1879963" cy="262043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D011628-D74D-76C3-8893-400A99DE3348}"/>
              </a:ext>
            </a:extLst>
          </p:cNvPr>
          <p:cNvSpPr txBox="1"/>
          <p:nvPr/>
        </p:nvSpPr>
        <p:spPr>
          <a:xfrm>
            <a:off x="9217754" y="4741092"/>
            <a:ext cx="262043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Spar som trumf</a:t>
            </a:r>
          </a:p>
        </p:txBody>
      </p:sp>
    </p:spTree>
    <p:extLst>
      <p:ext uri="{BB962C8B-B14F-4D97-AF65-F5344CB8AC3E}">
        <p14:creationId xmlns:p14="http://schemas.microsoft.com/office/powerpoint/2010/main" val="140697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Tips i trumfspill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80" y="2310823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Det er ofte lurt å ta ut trumfen til motparten</a:t>
            </a:r>
          </a:p>
          <a:p>
            <a:pPr lvl="1"/>
            <a:r>
              <a:rPr lang="nb-NO" sz="1600" dirty="0"/>
              <a:t>Altså passe på at motparten er tom for trumf</a:t>
            </a:r>
          </a:p>
          <a:p>
            <a:pPr lvl="1"/>
            <a:r>
              <a:rPr lang="nb-NO" sz="1600" dirty="0"/>
              <a:t>Da er det viktig å telle hvor mange trumf som går</a:t>
            </a:r>
          </a:p>
          <a:p>
            <a:r>
              <a:rPr lang="nb-NO" sz="2000" dirty="0"/>
              <a:t>Når motparten er tom for trumf slutter vi å spille trumf</a:t>
            </a:r>
          </a:p>
          <a:p>
            <a:r>
              <a:rPr lang="nb-NO" sz="2000" dirty="0"/>
              <a:t>Gjenværende trumf kan brukes til å trumfe/stjele</a:t>
            </a:r>
          </a:p>
          <a:p>
            <a:endParaRPr lang="nb-NO" sz="2000" dirty="0"/>
          </a:p>
        </p:txBody>
      </p:sp>
      <p:pic>
        <p:nvPicPr>
          <p:cNvPr id="5" name="Bilde 4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306B1C82-BB4D-681E-18D7-0DB7352C7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27072"/>
          <a:stretch/>
        </p:blipFill>
        <p:spPr>
          <a:xfrm>
            <a:off x="6906311" y="1885279"/>
            <a:ext cx="5003160" cy="38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4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Tips i trumfspill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80" y="2310823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Det er ofte lurt å ta ut trumfen til motparten</a:t>
            </a:r>
          </a:p>
          <a:p>
            <a:pPr lvl="1"/>
            <a:r>
              <a:rPr lang="nb-NO" sz="1600" dirty="0"/>
              <a:t>Altså passe på at motparten er tom for trumf</a:t>
            </a:r>
          </a:p>
          <a:p>
            <a:pPr lvl="1"/>
            <a:r>
              <a:rPr lang="nb-NO" sz="1600" dirty="0"/>
              <a:t>Da er det viktig å telle hvor mange trumf som går</a:t>
            </a:r>
          </a:p>
          <a:p>
            <a:r>
              <a:rPr lang="nb-NO" sz="2000" dirty="0"/>
              <a:t>Når motparten er tom for trumf slutter vi å spille trumf</a:t>
            </a:r>
          </a:p>
          <a:p>
            <a:r>
              <a:rPr lang="nb-NO" sz="2000" dirty="0"/>
              <a:t>Gjenværende trumf kan brukes til å trumfe/stjele</a:t>
            </a:r>
          </a:p>
          <a:p>
            <a:endParaRPr lang="nb-NO" sz="2000" dirty="0"/>
          </a:p>
        </p:txBody>
      </p:sp>
      <p:pic>
        <p:nvPicPr>
          <p:cNvPr id="6" name="Bilde 5" descr="Et bilde som inneholder tekst, tegning, Barnekunst, diagram&#10;&#10;Automatisk generert beskrivelse">
            <a:extLst>
              <a:ext uri="{FF2B5EF4-FFF2-40B4-BE49-F238E27FC236}">
                <a16:creationId xmlns:a16="http://schemas.microsoft.com/office/drawing/2014/main" id="{3FB571D2-B7CC-B2A4-06A6-9115EE6955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9368" r="68744"/>
          <a:stretch/>
        </p:blipFill>
        <p:spPr>
          <a:xfrm>
            <a:off x="9007718" y="1688690"/>
            <a:ext cx="2508320" cy="44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52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AE097999ED164B93C6B295E6C0BF35" ma:contentTypeVersion="18" ma:contentTypeDescription="Opprett et nytt dokument." ma:contentTypeScope="" ma:versionID="984ecba7258c3bb76b19220dff48a7d7">
  <xsd:schema xmlns:xsd="http://www.w3.org/2001/XMLSchema" xmlns:xs="http://www.w3.org/2001/XMLSchema" xmlns:p="http://schemas.microsoft.com/office/2006/metadata/properties" xmlns:ns2="ba46bb66-fa50-49b9-8412-8febb6e11332" xmlns:ns3="e036ca3f-ecbf-4189-b30d-72b670c8beab" targetNamespace="http://schemas.microsoft.com/office/2006/metadata/properties" ma:root="true" ma:fieldsID="504e409cfb7516824c4bb27e095d9edd" ns2:_="" ns3:_="">
    <xsd:import namespace="ba46bb66-fa50-49b9-8412-8febb6e11332"/>
    <xsd:import namespace="e036ca3f-ecbf-4189-b30d-72b670c8be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6bb66-fa50-49b9-8412-8febb6e113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244e3e5-3780-4ead-8e38-625ea6d11d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6ca3f-ecbf-4189-b30d-72b670c8be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38d326-9447-4264-98fc-34df5ad9a74a}" ma:internalName="TaxCatchAll" ma:showField="CatchAllData" ma:web="e036ca3f-ecbf-4189-b30d-72b670c8be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65183D-AEE3-4D19-86DB-8C4435F3E7E8}"/>
</file>

<file path=customXml/itemProps2.xml><?xml version="1.0" encoding="utf-8"?>
<ds:datastoreItem xmlns:ds="http://schemas.openxmlformats.org/officeDocument/2006/customXml" ds:itemID="{95424718-A2D3-4A7B-965B-36FE52B1E503}"/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281</Words>
  <Application>Microsoft Office PowerPoint</Application>
  <PresentationFormat>Widescreen</PresentationFormat>
  <Paragraphs>34</Paragraphs>
  <Slides>5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Office-tema</vt:lpstr>
      <vt:lpstr>Trumf</vt:lpstr>
      <vt:lpstr>Superfargen - trumf</vt:lpstr>
      <vt:lpstr>Hvordan velge trumf?</vt:lpstr>
      <vt:lpstr>Tips i trumfspill</vt:lpstr>
      <vt:lpstr>Tips i trumfspill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Sofie Sjødal</dc:creator>
  <cp:lastModifiedBy>Sofie Sjødal</cp:lastModifiedBy>
  <cp:revision>1</cp:revision>
  <dcterms:created xsi:type="dcterms:W3CDTF">2024-08-20T10:05:55Z</dcterms:created>
  <dcterms:modified xsi:type="dcterms:W3CDTF">2024-08-22T15:19:50Z</dcterms:modified>
</cp:coreProperties>
</file>