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4249B-89B0-4D52-915B-C0089D698A83}" v="53" dt="2024-08-22T15:26:07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e Sjødal" userId="5fd7ae92346fdd80" providerId="LiveId" clId="{EC04249B-89B0-4D52-915B-C0089D698A83}"/>
    <pc:docChg chg="custSel addSld delSld modSld">
      <pc:chgData name="Sofie Sjødal" userId="5fd7ae92346fdd80" providerId="LiveId" clId="{EC04249B-89B0-4D52-915B-C0089D698A83}" dt="2024-08-22T15:47:35.971" v="2246" actId="2696"/>
      <pc:docMkLst>
        <pc:docMk/>
      </pc:docMkLst>
      <pc:sldChg chg="modSp modAnim">
        <pc:chgData name="Sofie Sjødal" userId="5fd7ae92346fdd80" providerId="LiveId" clId="{EC04249B-89B0-4D52-915B-C0089D698A83}" dt="2024-08-22T15:21:02.119" v="50"/>
        <pc:sldMkLst>
          <pc:docMk/>
          <pc:sldMk cId="2095955517" sldId="256"/>
        </pc:sldMkLst>
        <pc:spChg chg="mod">
          <ac:chgData name="Sofie Sjødal" userId="5fd7ae92346fdd80" providerId="LiveId" clId="{EC04249B-89B0-4D52-915B-C0089D698A83}" dt="2024-08-22T11:47:33.676" v="43" actId="20577"/>
          <ac:spMkLst>
            <pc:docMk/>
            <pc:sldMk cId="2095955517" sldId="256"/>
            <ac:spMk id="2" creationId="{A80EFB9E-2D0E-F8B1-676C-2912786B1458}"/>
          </ac:spMkLst>
        </pc:spChg>
        <pc:spChg chg="mod">
          <ac:chgData name="Sofie Sjødal" userId="5fd7ae92346fdd80" providerId="LiveId" clId="{EC04249B-89B0-4D52-915B-C0089D698A83}" dt="2024-08-22T15:20:49.392" v="49" actId="20577"/>
          <ac:spMkLst>
            <pc:docMk/>
            <pc:sldMk cId="2095955517" sldId="256"/>
            <ac:spMk id="3" creationId="{6E2E5C2A-CF5D-A49D-0E37-0CE43EC4F3CE}"/>
          </ac:spMkLst>
        </pc:spChg>
      </pc:sldChg>
      <pc:sldChg chg="addSp modSp mod">
        <pc:chgData name="Sofie Sjødal" userId="5fd7ae92346fdd80" providerId="LiveId" clId="{EC04249B-89B0-4D52-915B-C0089D698A83}" dt="2024-08-22T15:26:49.451" v="508" actId="1076"/>
        <pc:sldMkLst>
          <pc:docMk/>
          <pc:sldMk cId="1644629807" sldId="257"/>
        </pc:sldMkLst>
        <pc:spChg chg="mod">
          <ac:chgData name="Sofie Sjødal" userId="5fd7ae92346fdd80" providerId="LiveId" clId="{EC04249B-89B0-4D52-915B-C0089D698A83}" dt="2024-08-22T15:21:27.131" v="71" actId="20577"/>
          <ac:spMkLst>
            <pc:docMk/>
            <pc:sldMk cId="1644629807" sldId="257"/>
            <ac:spMk id="2" creationId="{E5A553A5-FB66-1627-A85D-1C4293931E21}"/>
          </ac:spMkLst>
        </pc:spChg>
        <pc:spChg chg="mod">
          <ac:chgData name="Sofie Sjødal" userId="5fd7ae92346fdd80" providerId="LiveId" clId="{EC04249B-89B0-4D52-915B-C0089D698A83}" dt="2024-08-22T15:26:45.088" v="507" actId="1076"/>
          <ac:spMkLst>
            <pc:docMk/>
            <pc:sldMk cId="1644629807" sldId="257"/>
            <ac:spMk id="3" creationId="{2AC19295-51F0-A93C-B53E-869CEE01E9A0}"/>
          </ac:spMkLst>
        </pc:spChg>
        <pc:picChg chg="add mod modCrop">
          <ac:chgData name="Sofie Sjødal" userId="5fd7ae92346fdd80" providerId="LiveId" clId="{EC04249B-89B0-4D52-915B-C0089D698A83}" dt="2024-08-22T15:26:49.451" v="508" actId="1076"/>
          <ac:picMkLst>
            <pc:docMk/>
            <pc:sldMk cId="1644629807" sldId="257"/>
            <ac:picMk id="5" creationId="{F091C173-AC81-B702-102C-A67970C930C6}"/>
          </ac:picMkLst>
        </pc:picChg>
      </pc:sldChg>
      <pc:sldChg chg="modSp mod">
        <pc:chgData name="Sofie Sjødal" userId="5fd7ae92346fdd80" providerId="LiveId" clId="{EC04249B-89B0-4D52-915B-C0089D698A83}" dt="2024-08-22T15:30:26.106" v="975" actId="20577"/>
        <pc:sldMkLst>
          <pc:docMk/>
          <pc:sldMk cId="1406973159" sldId="258"/>
        </pc:sldMkLst>
        <pc:spChg chg="mod">
          <ac:chgData name="Sofie Sjødal" userId="5fd7ae92346fdd80" providerId="LiveId" clId="{EC04249B-89B0-4D52-915B-C0089D698A83}" dt="2024-08-22T15:27:46.671" v="561" actId="20577"/>
          <ac:spMkLst>
            <pc:docMk/>
            <pc:sldMk cId="1406973159" sldId="258"/>
            <ac:spMk id="2" creationId="{E5A553A5-FB66-1627-A85D-1C4293931E21}"/>
          </ac:spMkLst>
        </pc:spChg>
        <pc:spChg chg="mod">
          <ac:chgData name="Sofie Sjødal" userId="5fd7ae92346fdd80" providerId="LiveId" clId="{EC04249B-89B0-4D52-915B-C0089D698A83}" dt="2024-08-22T15:30:26.106" v="975" actId="20577"/>
          <ac:spMkLst>
            <pc:docMk/>
            <pc:sldMk cId="1406973159" sldId="258"/>
            <ac:spMk id="3" creationId="{2AC19295-51F0-A93C-B53E-869CEE01E9A0}"/>
          </ac:spMkLst>
        </pc:spChg>
      </pc:sldChg>
      <pc:sldChg chg="modSp mod">
        <pc:chgData name="Sofie Sjødal" userId="5fd7ae92346fdd80" providerId="LiveId" clId="{EC04249B-89B0-4D52-915B-C0089D698A83}" dt="2024-08-22T15:34:40.066" v="1350" actId="20577"/>
        <pc:sldMkLst>
          <pc:docMk/>
          <pc:sldMk cId="3417740995" sldId="259"/>
        </pc:sldMkLst>
        <pc:spChg chg="mod">
          <ac:chgData name="Sofie Sjødal" userId="5fd7ae92346fdd80" providerId="LiveId" clId="{EC04249B-89B0-4D52-915B-C0089D698A83}" dt="2024-08-22T15:34:40.066" v="1350" actId="20577"/>
          <ac:spMkLst>
            <pc:docMk/>
            <pc:sldMk cId="3417740995" sldId="259"/>
            <ac:spMk id="2" creationId="{E5A553A5-FB66-1627-A85D-1C4293931E21}"/>
          </ac:spMkLst>
        </pc:spChg>
        <pc:spChg chg="mod">
          <ac:chgData name="Sofie Sjødal" userId="5fd7ae92346fdd80" providerId="LiveId" clId="{EC04249B-89B0-4D52-915B-C0089D698A83}" dt="2024-08-22T15:34:12.370" v="1323" actId="20577"/>
          <ac:spMkLst>
            <pc:docMk/>
            <pc:sldMk cId="3417740995" sldId="259"/>
            <ac:spMk id="3" creationId="{2AC19295-51F0-A93C-B53E-869CEE01E9A0}"/>
          </ac:spMkLst>
        </pc:spChg>
      </pc:sldChg>
      <pc:sldChg chg="modSp add mod">
        <pc:chgData name="Sofie Sjødal" userId="5fd7ae92346fdd80" providerId="LiveId" clId="{EC04249B-89B0-4D52-915B-C0089D698A83}" dt="2024-08-22T15:46:28.226" v="2162" actId="20577"/>
        <pc:sldMkLst>
          <pc:docMk/>
          <pc:sldMk cId="326346143" sldId="260"/>
        </pc:sldMkLst>
        <pc:spChg chg="mod">
          <ac:chgData name="Sofie Sjødal" userId="5fd7ae92346fdd80" providerId="LiveId" clId="{EC04249B-89B0-4D52-915B-C0089D698A83}" dt="2024-08-22T15:34:50.608" v="1367" actId="20577"/>
          <ac:spMkLst>
            <pc:docMk/>
            <pc:sldMk cId="326346143" sldId="260"/>
            <ac:spMk id="2" creationId="{E5A553A5-FB66-1627-A85D-1C4293931E21}"/>
          </ac:spMkLst>
        </pc:spChg>
        <pc:spChg chg="mod">
          <ac:chgData name="Sofie Sjødal" userId="5fd7ae92346fdd80" providerId="LiveId" clId="{EC04249B-89B0-4D52-915B-C0089D698A83}" dt="2024-08-22T15:46:28.226" v="2162" actId="20577"/>
          <ac:spMkLst>
            <pc:docMk/>
            <pc:sldMk cId="326346143" sldId="260"/>
            <ac:spMk id="3" creationId="{2AC19295-51F0-A93C-B53E-869CEE01E9A0}"/>
          </ac:spMkLst>
        </pc:spChg>
      </pc:sldChg>
      <pc:sldChg chg="new del">
        <pc:chgData name="Sofie Sjødal" userId="5fd7ae92346fdd80" providerId="LiveId" clId="{EC04249B-89B0-4D52-915B-C0089D698A83}" dt="2024-08-22T15:28:27.230" v="593" actId="2696"/>
        <pc:sldMkLst>
          <pc:docMk/>
          <pc:sldMk cId="2657560401" sldId="260"/>
        </pc:sldMkLst>
      </pc:sldChg>
      <pc:sldChg chg="modSp add del mod">
        <pc:chgData name="Sofie Sjødal" userId="5fd7ae92346fdd80" providerId="LiveId" clId="{EC04249B-89B0-4D52-915B-C0089D698A83}" dt="2024-08-22T15:47:35.971" v="2246" actId="2696"/>
        <pc:sldMkLst>
          <pc:docMk/>
          <pc:sldMk cId="2051883532" sldId="261"/>
        </pc:sldMkLst>
        <pc:spChg chg="mod">
          <ac:chgData name="Sofie Sjødal" userId="5fd7ae92346fdd80" providerId="LiveId" clId="{EC04249B-89B0-4D52-915B-C0089D698A83}" dt="2024-08-22T15:47:16.112" v="2183" actId="20577"/>
          <ac:spMkLst>
            <pc:docMk/>
            <pc:sldMk cId="2051883532" sldId="261"/>
            <ac:spMk id="2" creationId="{E5A553A5-FB66-1627-A85D-1C4293931E21}"/>
          </ac:spMkLst>
        </pc:spChg>
        <pc:spChg chg="mod">
          <ac:chgData name="Sofie Sjødal" userId="5fd7ae92346fdd80" providerId="LiveId" clId="{EC04249B-89B0-4D52-915B-C0089D698A83}" dt="2024-08-22T15:47:30.147" v="2245" actId="20577"/>
          <ac:spMkLst>
            <pc:docMk/>
            <pc:sldMk cId="2051883532" sldId="261"/>
            <ac:spMk id="3" creationId="{2AC19295-51F0-A93C-B53E-869CEE01E9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C47C26-2F05-5097-D33F-03B7F60EC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1AA5EC-2B0F-81CA-95E5-BBB3CB5C0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EC0BBA-C2CF-ED6F-9A20-350DDFB2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E6B35B-3E83-8AB3-CDC7-234C20D5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CF3618-B724-0C11-1589-9E2C74E6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02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548A6A-1C46-44EF-6789-3521EB01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61AA9FB-AD48-8D92-416C-0F63F8A96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71C2D0-7317-B87E-7434-D64DF5DD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630F1B-5091-2C82-2EA0-4158CF53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AC57C8-41A0-06F2-E1F5-557FBC80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90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FEF4674-D072-F883-C42A-A105F1757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B60B0B9-A6B7-15EC-44E3-85ED425B8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FEADAD-117D-FD15-EB8E-016DCC72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B380AA-D5D5-256B-E46D-E90AC5D7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2153DC2-84F9-2203-1091-F2F407DE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3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90D5D1-A348-FDAE-7D96-A7CDDFCB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F03AB9-D320-E357-070E-C5B93977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F0BC5E-88CD-B613-AC0D-FDFC6C59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386E90-B64B-3DEF-A0E7-5C4D2511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FB8C77-6D2C-7E9A-435D-5FAB61DF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169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DB8C20-3FD4-C730-EA9E-61AFC479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6C7C91-9284-D0D3-7857-DB6EA681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DB9EC3-B139-1BA3-44D9-A44585FC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B3C7CA-BF07-BA76-4C5A-2C5D575E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DDC514-1072-1236-067C-D31FAE81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387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4DC7B-0D6D-4ABE-1A6E-4E2DECEE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192FA9-EBBB-4EAC-0B81-17ADCC73B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02EFE-00EE-09C2-9E50-D03F512D2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FFF62D-6436-67EC-B487-8B6D035D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7AC9F25-B588-FCA3-A5C2-AA897AE1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379E27-7D42-03A7-4241-B7D466E7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52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8DC68C-28C2-D36F-0EDD-D6C5CFB42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53E77D-FF88-7DCC-3377-05B226FEE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1792B2-07CD-02B5-6F88-0CDFFD1AF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8C8EB3C-F6E2-22CE-77EC-81B5CD991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301EF3-96AF-3DB3-5200-32026BA7B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4D7F743-0FD5-A484-3E77-34482008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5D5BB4F-E5A1-01CD-F8B2-5778FF1C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E5CC1EF-999F-DE79-FD3A-C0EEA0A8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8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CA17BB-8BB6-79D4-9A50-719671AA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356CE4C-3214-4CF9-37B0-8E3EEF70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8D66307-6554-B8DF-5CA3-3CF08989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DADB9FF-49CD-5F24-5C90-BCB92860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23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BCFB8FB-E748-8449-3180-214798C6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71506AC-21C5-F06B-CDD5-D108ACA6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086365-90AA-8309-F246-1314C13D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28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F533EF-44D1-25A1-C5F7-A75B5688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89D0F1-527B-D34D-7406-468A07BEF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EBE720C-7BD7-56EC-87F3-74F280990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9FB74B9-B72B-1D27-ECB6-9FA15BDA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78EA3F3-07B3-3F1B-3679-89F2886D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238FF9C-4DD5-0FE2-0197-C54E6672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45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1266D8-EF49-8073-4543-2397ABD7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CD6CBAA-5B93-A074-1AF4-115433D74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DDFD11A-712F-5A68-CEAD-634870CF6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A5FF9F5-AB27-B3EB-2248-13C06E27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97B1205-1D13-7C95-93DF-116E5AAE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0BDC4-9B3D-B881-C2D9-8A313B26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55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9019502-5718-FCA0-BCE5-08F050E8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4AB0191-E302-7760-868A-3DE4C82F5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B46541-10E1-8CAE-25F9-D03D94339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8DEBE0-8CE9-452E-B0AB-3DBB35DB08BE}" type="datetimeFigureOut">
              <a:rPr lang="nb-NO" smtClean="0"/>
              <a:t>22.08.2024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4EBD4-F6BB-68E2-BF98-2924396D3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E5CD59-B8DC-3F57-D572-F25E54AC9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5992D6-D1BD-4F06-8087-28AC909A84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3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80EFB9E-2D0E-F8B1-676C-2912786B1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nb-NO" sz="4800" dirty="0">
                <a:solidFill>
                  <a:srgbClr val="FFFFFF"/>
                </a:solidFill>
              </a:rPr>
              <a:t>Trumfpoeng og kontrakter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E2E5C2A-CF5D-A49D-0E37-0CE43EC4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nb-NO" dirty="0"/>
              <a:t>Kapittel 3</a:t>
            </a:r>
          </a:p>
          <a:p>
            <a:pPr algn="l"/>
            <a:r>
              <a:rPr lang="nb-NO" sz="1600" dirty="0"/>
              <a:t>Del 2 av 2</a:t>
            </a:r>
          </a:p>
        </p:txBody>
      </p:sp>
    </p:spTree>
    <p:extLst>
      <p:ext uri="{BB962C8B-B14F-4D97-AF65-F5344CB8AC3E}">
        <p14:creationId xmlns:p14="http://schemas.microsoft.com/office/powerpoint/2010/main" val="20959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A553A5-FB66-1627-A85D-1C429393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Trumfpoeng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C19295-51F0-A93C-B53E-869CEE01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38" y="2222333"/>
            <a:ext cx="9724031" cy="3683358"/>
          </a:xfrm>
        </p:spPr>
        <p:txBody>
          <a:bodyPr anchor="ctr">
            <a:normAutofit/>
          </a:bodyPr>
          <a:lstStyle/>
          <a:p>
            <a:r>
              <a:rPr lang="nb-NO" sz="2000" dirty="0"/>
              <a:t>Når vi spiller med trumf kan også kortfarger være verdt mye</a:t>
            </a:r>
          </a:p>
          <a:p>
            <a:r>
              <a:rPr lang="nb-NO" sz="2000" dirty="0"/>
              <a:t>Kortfarger regnes som </a:t>
            </a:r>
            <a:r>
              <a:rPr lang="nb-NO" sz="2000" dirty="0" err="1"/>
              <a:t>dobbelton</a:t>
            </a:r>
            <a:r>
              <a:rPr lang="nb-NO" sz="2000" dirty="0"/>
              <a:t> (2), </a:t>
            </a:r>
            <a:r>
              <a:rPr lang="nb-NO" sz="2000" dirty="0" err="1"/>
              <a:t>singelton</a:t>
            </a:r>
            <a:r>
              <a:rPr lang="nb-NO" sz="2000" dirty="0"/>
              <a:t> (1) og renons (0)</a:t>
            </a:r>
          </a:p>
          <a:p>
            <a:r>
              <a:rPr lang="nb-NO" sz="2000" dirty="0"/>
              <a:t>Hvis vi finner tilpass med makker kan vi telle trumfpoeng</a:t>
            </a:r>
          </a:p>
          <a:p>
            <a:pPr lvl="1"/>
            <a:r>
              <a:rPr lang="nb-NO" sz="1600" dirty="0"/>
              <a:t>1 </a:t>
            </a:r>
            <a:r>
              <a:rPr lang="nb-NO" sz="1600" dirty="0" err="1"/>
              <a:t>tp</a:t>
            </a:r>
            <a:r>
              <a:rPr lang="nb-NO" sz="1600" dirty="0"/>
              <a:t> for </a:t>
            </a:r>
            <a:r>
              <a:rPr lang="nb-NO" sz="1600" dirty="0" err="1"/>
              <a:t>dobbelton</a:t>
            </a:r>
            <a:endParaRPr lang="nb-NO" sz="1600" dirty="0"/>
          </a:p>
          <a:p>
            <a:pPr lvl="1"/>
            <a:r>
              <a:rPr lang="nb-NO" sz="1600" dirty="0"/>
              <a:t>2 </a:t>
            </a:r>
            <a:r>
              <a:rPr lang="nb-NO" sz="1600" dirty="0" err="1"/>
              <a:t>tp</a:t>
            </a:r>
            <a:r>
              <a:rPr lang="nb-NO" sz="1600" dirty="0"/>
              <a:t> for </a:t>
            </a:r>
            <a:r>
              <a:rPr lang="nb-NO" sz="1600" dirty="0" err="1"/>
              <a:t>singelton</a:t>
            </a:r>
            <a:endParaRPr lang="nb-NO" sz="1600" dirty="0"/>
          </a:p>
          <a:p>
            <a:pPr lvl="1"/>
            <a:r>
              <a:rPr lang="nb-NO" sz="1600" dirty="0"/>
              <a:t>3 </a:t>
            </a:r>
            <a:r>
              <a:rPr lang="nb-NO" sz="1600" dirty="0" err="1"/>
              <a:t>tp</a:t>
            </a:r>
            <a:r>
              <a:rPr lang="nb-NO" sz="1600" dirty="0"/>
              <a:t> for renons</a:t>
            </a:r>
          </a:p>
          <a:p>
            <a:r>
              <a:rPr lang="nb-NO" sz="2000" dirty="0"/>
              <a:t>Dette kan vi legge sammen med honnørpoengene våre og få honnørtrumfpoeng</a:t>
            </a:r>
          </a:p>
          <a:p>
            <a:r>
              <a:rPr lang="nb-NO" sz="2000" dirty="0"/>
              <a:t>Vi bruker honnørtrumfpoeng (</a:t>
            </a:r>
            <a:r>
              <a:rPr lang="nb-NO" sz="2000" dirty="0" err="1"/>
              <a:t>htp</a:t>
            </a:r>
            <a:r>
              <a:rPr lang="nb-NO" sz="2000" dirty="0"/>
              <a:t>) i stikktrappa</a:t>
            </a:r>
          </a:p>
          <a:p>
            <a:endParaRPr lang="nb-NO" sz="2000" dirty="0"/>
          </a:p>
        </p:txBody>
      </p:sp>
      <p:pic>
        <p:nvPicPr>
          <p:cNvPr id="5" name="Bilde 4" descr="Et bilde som inneholder tekst, krets&#10;&#10;Automatisk generert beskrivelse">
            <a:extLst>
              <a:ext uri="{FF2B5EF4-FFF2-40B4-BE49-F238E27FC236}">
                <a16:creationId xmlns:a16="http://schemas.microsoft.com/office/drawing/2014/main" id="{F091C173-AC81-B702-102C-A67970C93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r="58003" b="55698"/>
          <a:stretch/>
        </p:blipFill>
        <p:spPr>
          <a:xfrm>
            <a:off x="7754025" y="2439805"/>
            <a:ext cx="4029937" cy="15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2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A553A5-FB66-1627-A85D-1C429393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Tips for motspill når vi spiller med trumf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C19295-51F0-A93C-B53E-869CEE01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nb-NO" sz="2000" dirty="0"/>
              <a:t>Spill ut en </a:t>
            </a:r>
            <a:r>
              <a:rPr lang="nb-NO" sz="2000" dirty="0" err="1"/>
              <a:t>singelton</a:t>
            </a:r>
            <a:r>
              <a:rPr lang="nb-NO" sz="2000" dirty="0"/>
              <a:t> mot trumfkontrakt</a:t>
            </a:r>
          </a:p>
          <a:p>
            <a:pPr lvl="1"/>
            <a:r>
              <a:rPr lang="nb-NO" sz="1600" dirty="0"/>
              <a:t>Hvis makker har esset eller kommer inn før de har tatt ut trumfen kan vi få stjeling</a:t>
            </a:r>
          </a:p>
          <a:p>
            <a:r>
              <a:rPr lang="nb-NO" sz="2000" dirty="0"/>
              <a:t>Legg styrke med </a:t>
            </a:r>
            <a:r>
              <a:rPr lang="nb-NO" sz="2000" dirty="0" err="1"/>
              <a:t>dobbelton</a:t>
            </a:r>
            <a:r>
              <a:rPr lang="nb-NO" sz="2000" dirty="0"/>
              <a:t> om makker spiller ut esset</a:t>
            </a:r>
          </a:p>
          <a:p>
            <a:pPr lvl="1"/>
            <a:r>
              <a:rPr lang="nb-NO" sz="1600" dirty="0"/>
              <a:t>Når makker spiller ut esset lover hen kongen</a:t>
            </a:r>
          </a:p>
          <a:p>
            <a:pPr lvl="1"/>
            <a:r>
              <a:rPr lang="nb-NO" sz="1600" dirty="0"/>
              <a:t>Makker kan derfor ta for kongen og så spille en ny, og gi oss stjeling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4069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A553A5-FB66-1627-A85D-1C429393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Kontrakt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C19295-51F0-A93C-B53E-869CEE01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nb-NO" sz="2000" dirty="0"/>
              <a:t>Kontrakten forteller antall stikk og trumffargen</a:t>
            </a:r>
          </a:p>
          <a:p>
            <a:r>
              <a:rPr lang="nb-NO" sz="2000" dirty="0"/>
              <a:t>Akkurat som i stikktrappa er kontraktene fra 1- til 7-trinnet</a:t>
            </a:r>
          </a:p>
          <a:p>
            <a:pPr lvl="1"/>
            <a:r>
              <a:rPr lang="nb-NO" sz="1600" dirty="0"/>
              <a:t>Vi må plusse på 6 for å finne antall stikk</a:t>
            </a:r>
          </a:p>
          <a:p>
            <a:r>
              <a:rPr lang="nb-NO" sz="2000" dirty="0"/>
              <a:t>Vi kommer fram til kontrakten i meldingene – mer i de følgende kapitlene </a:t>
            </a:r>
          </a:p>
          <a:p>
            <a:endParaRPr lang="nb-NO" sz="20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1774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A553A5-FB66-1627-A85D-1C429393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Bonusnivå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C19295-51F0-A93C-B53E-869CEE01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nb-NO" sz="2000" dirty="0"/>
              <a:t>De forskjellige kontraktene gir forskjellige poeng</a:t>
            </a:r>
          </a:p>
          <a:p>
            <a:r>
              <a:rPr lang="nb-NO" sz="2000" dirty="0"/>
              <a:t>Vi får ekstra bonus om vi melder høyt og klarer kontrakten</a:t>
            </a:r>
          </a:p>
          <a:p>
            <a:r>
              <a:rPr lang="nb-NO" sz="2000" dirty="0"/>
              <a:t>Det er tre bonusnivåer</a:t>
            </a:r>
          </a:p>
          <a:p>
            <a:r>
              <a:rPr lang="nb-NO" sz="2000" dirty="0"/>
              <a:t>Utgang</a:t>
            </a:r>
          </a:p>
          <a:p>
            <a:pPr lvl="1"/>
            <a:r>
              <a:rPr lang="nb-NO" sz="1600" dirty="0"/>
              <a:t>3NT – 9 stikk</a:t>
            </a:r>
          </a:p>
          <a:p>
            <a:pPr lvl="1"/>
            <a:r>
              <a:rPr lang="nb-NO" sz="1600" dirty="0"/>
              <a:t>4</a:t>
            </a:r>
            <a:r>
              <a:rPr lang="nb-NO" sz="16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♥</a:t>
            </a:r>
            <a:r>
              <a:rPr lang="nb-NO" sz="1600" dirty="0"/>
              <a:t> og 4</a:t>
            </a:r>
            <a:r>
              <a:rPr lang="nb-NO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♠</a:t>
            </a:r>
            <a:r>
              <a:rPr lang="nb-NO" sz="1600" dirty="0"/>
              <a:t> (major) – 10 stikk</a:t>
            </a:r>
          </a:p>
          <a:p>
            <a:pPr lvl="1"/>
            <a:r>
              <a:rPr lang="nb-NO" sz="1600" dirty="0"/>
              <a:t>5</a:t>
            </a:r>
            <a:r>
              <a:rPr lang="nb-NO" sz="16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♣</a:t>
            </a:r>
            <a:r>
              <a:rPr lang="nb-NO" sz="1600" dirty="0"/>
              <a:t> og 5</a:t>
            </a:r>
            <a:r>
              <a:rPr lang="nb-NO" sz="16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♦</a:t>
            </a:r>
            <a:r>
              <a:rPr lang="nb-NO" sz="1600" dirty="0"/>
              <a:t> (minor) – 11 stikk</a:t>
            </a:r>
            <a:endParaRPr lang="nb-NO" sz="1200" dirty="0"/>
          </a:p>
          <a:p>
            <a:r>
              <a:rPr lang="nb-NO" sz="2000" dirty="0"/>
              <a:t>Det hjelper ikke å melde en høyere kontrakt om man ikke når et nytt bonusnivå</a:t>
            </a:r>
          </a:p>
          <a:p>
            <a:r>
              <a:rPr lang="nb-NO" sz="2000" dirty="0"/>
              <a:t>Lilleslem – 6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♣</a:t>
            </a:r>
            <a:r>
              <a:rPr lang="nb-NO" sz="20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♦♥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♠</a:t>
            </a:r>
            <a:r>
              <a:rPr lang="nb-NO" sz="1700" dirty="0"/>
              <a:t>NT</a:t>
            </a:r>
            <a:r>
              <a:rPr lang="nb-NO" sz="2000" dirty="0"/>
              <a:t> – 12 stikk</a:t>
            </a:r>
          </a:p>
          <a:p>
            <a:r>
              <a:rPr lang="nb-NO" sz="2000" dirty="0"/>
              <a:t>Storeslem – 7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♣</a:t>
            </a:r>
            <a:r>
              <a:rPr lang="nb-NO" sz="2000" b="0" i="0" u="none" strike="noStrike" baseline="0" dirty="0">
                <a:solidFill>
                  <a:srgbClr val="FF0000"/>
                </a:solidFill>
                <a:latin typeface="Book Antiqua" panose="02040602050305030304" pitchFamily="18" charset="0"/>
              </a:rPr>
              <a:t>♦♥</a:t>
            </a:r>
            <a:r>
              <a:rPr lang="nb-NO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♠</a:t>
            </a:r>
            <a:r>
              <a:rPr lang="nb-NO" sz="1700" dirty="0"/>
              <a:t>NT </a:t>
            </a:r>
            <a:r>
              <a:rPr lang="nb-NO" sz="2000" dirty="0"/>
              <a:t>– 13 stikk (alle)</a:t>
            </a:r>
          </a:p>
          <a:p>
            <a:r>
              <a:rPr lang="nb-NO" sz="2000" dirty="0"/>
              <a:t>Kontraktene før bonusnivåene heter delkontrakt</a:t>
            </a:r>
          </a:p>
          <a:p>
            <a:endParaRPr lang="nb-NO" sz="20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634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AE097999ED164B93C6B295E6C0BF35" ma:contentTypeVersion="18" ma:contentTypeDescription="Opprett et nytt dokument." ma:contentTypeScope="" ma:versionID="984ecba7258c3bb76b19220dff48a7d7">
  <xsd:schema xmlns:xsd="http://www.w3.org/2001/XMLSchema" xmlns:xs="http://www.w3.org/2001/XMLSchema" xmlns:p="http://schemas.microsoft.com/office/2006/metadata/properties" xmlns:ns2="ba46bb66-fa50-49b9-8412-8febb6e11332" xmlns:ns3="e036ca3f-ecbf-4189-b30d-72b670c8beab" targetNamespace="http://schemas.microsoft.com/office/2006/metadata/properties" ma:root="true" ma:fieldsID="504e409cfb7516824c4bb27e095d9edd" ns2:_="" ns3:_="">
    <xsd:import namespace="ba46bb66-fa50-49b9-8412-8febb6e11332"/>
    <xsd:import namespace="e036ca3f-ecbf-4189-b30d-72b670c8b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6bb66-fa50-49b9-8412-8febb6e11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44e3e5-3780-4ead-8e38-625ea6d11d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6ca3f-ecbf-4189-b30d-72b670c8b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38d326-9447-4264-98fc-34df5ad9a74a}" ma:internalName="TaxCatchAll" ma:showField="CatchAllData" ma:web="e036ca3f-ecbf-4189-b30d-72b670c8b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97A2CB-CF52-4549-89B3-B227AD9827DA}"/>
</file>

<file path=customXml/itemProps2.xml><?xml version="1.0" encoding="utf-8"?>
<ds:datastoreItem xmlns:ds="http://schemas.openxmlformats.org/officeDocument/2006/customXml" ds:itemID="{4B71F382-5E51-4A77-9D48-A91FD07ED05B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270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Book Antiqua</vt:lpstr>
      <vt:lpstr>Times New Roman</vt:lpstr>
      <vt:lpstr>Office-tema</vt:lpstr>
      <vt:lpstr>Trumfpoeng og kontrakter</vt:lpstr>
      <vt:lpstr>Trumfpoeng</vt:lpstr>
      <vt:lpstr>Tips for motspill når vi spiller med trumf</vt:lpstr>
      <vt:lpstr>Kontrakt</vt:lpstr>
      <vt:lpstr>Bonusnivå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Sofie Sjødal</dc:creator>
  <cp:lastModifiedBy>Sofie Sjødal</cp:lastModifiedBy>
  <cp:revision>1</cp:revision>
  <dcterms:created xsi:type="dcterms:W3CDTF">2024-08-20T10:05:55Z</dcterms:created>
  <dcterms:modified xsi:type="dcterms:W3CDTF">2024-08-22T15:47:36Z</dcterms:modified>
</cp:coreProperties>
</file>